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Gill Sans"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381072adca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3381072adca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381072adca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g3381072adca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381072adca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g3381072adca_0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381072adca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g3381072adca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381072adca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3381072adca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381072adca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3381072adca_0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381072adca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3381072adca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381072adca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3381072adca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381072adca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3381072adca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381072adca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g3381072adca_0_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381072adca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g3381072adca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381072adca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3381072adca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13.jp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3.jp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4.jp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jpg"/><Relationship Id="rId1" Type="http://schemas.openxmlformats.org/officeDocument/2006/relationships/slideMaster" Target="../slideMasters/slideMaster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38.jp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7.jpg"/><Relationship Id="rId1" Type="http://schemas.openxmlformats.org/officeDocument/2006/relationships/slideMaster" Target="../slideMasters/slideMaster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53" name="Google Shape;53;p14"/>
          <p:cNvPicPr preferRelativeResize="0"/>
          <p:nvPr/>
        </p:nvPicPr>
        <p:blipFill rotWithShape="1">
          <a:blip r:embed="rId3">
            <a:alphaModFix/>
          </a:blip>
          <a:srcRect/>
          <a:stretch/>
        </p:blipFill>
        <p:spPr>
          <a:xfrm>
            <a:off x="4060" y="0"/>
            <a:ext cx="9135880" cy="5143501"/>
          </a:xfrm>
          <a:prstGeom prst="rect">
            <a:avLst/>
          </a:prstGeom>
          <a:noFill/>
          <a:ln>
            <a:noFill/>
          </a:ln>
        </p:spPr>
      </p:pic>
      <p:sp>
        <p:nvSpPr>
          <p:cNvPr id="54" name="Google Shape;54;p14"/>
          <p:cNvSpPr txBox="1">
            <a:spLocks noGrp="1"/>
          </p:cNvSpPr>
          <p:nvPr>
            <p:ph type="ctrTitle"/>
          </p:nvPr>
        </p:nvSpPr>
        <p:spPr>
          <a:xfrm>
            <a:off x="685799" y="3619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dk1"/>
              </a:buClr>
              <a:buSzPts val="3000"/>
              <a:buFont typeface="Gill Sans"/>
              <a:buNone/>
              <a:defRPr sz="30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4"/>
          <p:cNvSpPr txBox="1">
            <a:spLocks noGrp="1"/>
          </p:cNvSpPr>
          <p:nvPr>
            <p:ph type="subTitle" idx="1"/>
          </p:nvPr>
        </p:nvSpPr>
        <p:spPr>
          <a:xfrm>
            <a:off x="685800" y="12001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sp>
        <p:nvSpPr>
          <p:cNvPr id="56" name="Google Shape;56;p14"/>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b="1" i="0" u="none" strike="noStrike" cap="none">
                <a:solidFill>
                  <a:schemeClr val="dk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57" name="Google Shape;57;p14"/>
          <p:cNvPicPr preferRelativeResize="0"/>
          <p:nvPr/>
        </p:nvPicPr>
        <p:blipFill rotWithShape="1">
          <a:blip r:embed="rId4">
            <a:alphaModFix/>
          </a:blip>
          <a:srcRect/>
          <a:stretch/>
        </p:blipFill>
        <p:spPr>
          <a:xfrm>
            <a:off x="3485674" y="1957680"/>
            <a:ext cx="2190275" cy="2595270"/>
          </a:xfrm>
          <a:prstGeom prst="rect">
            <a:avLst/>
          </a:prstGeom>
          <a:noFill/>
          <a:ln>
            <a:noFill/>
          </a:ln>
        </p:spPr>
      </p:pic>
      <p:sp>
        <p:nvSpPr>
          <p:cNvPr id="58" name="Google Shape;58;p14"/>
          <p:cNvSpPr/>
          <p:nvPr/>
        </p:nvSpPr>
        <p:spPr>
          <a:xfrm>
            <a:off x="3581400" y="5086350"/>
            <a:ext cx="2094600" cy="5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59" name="Google Shape;59;p1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60" name="Google Shape;60;p14"/>
          <p:cNvPicPr preferRelativeResize="0"/>
          <p:nvPr/>
        </p:nvPicPr>
        <p:blipFill rotWithShape="1">
          <a:blip r:embed="rId3">
            <a:alphaModFix/>
          </a:blip>
          <a:srcRect/>
          <a:stretch/>
        </p:blipFill>
        <p:spPr>
          <a:xfrm>
            <a:off x="4060" y="0"/>
            <a:ext cx="9135880" cy="5143501"/>
          </a:xfrm>
          <a:prstGeom prst="rect">
            <a:avLst/>
          </a:prstGeom>
          <a:noFill/>
          <a:ln>
            <a:noFill/>
          </a:ln>
        </p:spPr>
      </p:pic>
      <p:pic>
        <p:nvPicPr>
          <p:cNvPr id="61" name="Google Shape;61;p14"/>
          <p:cNvPicPr preferRelativeResize="0"/>
          <p:nvPr/>
        </p:nvPicPr>
        <p:blipFill rotWithShape="1">
          <a:blip r:embed="rId4">
            <a:alphaModFix/>
          </a:blip>
          <a:srcRect/>
          <a:stretch/>
        </p:blipFill>
        <p:spPr>
          <a:xfrm>
            <a:off x="3485674" y="1957680"/>
            <a:ext cx="2190275" cy="2595270"/>
          </a:xfrm>
          <a:prstGeom prst="rect">
            <a:avLst/>
          </a:prstGeom>
          <a:noFill/>
          <a:ln>
            <a:noFill/>
          </a:ln>
        </p:spPr>
      </p:pic>
      <p:sp>
        <p:nvSpPr>
          <p:cNvPr id="62" name="Google Shape;62;p14"/>
          <p:cNvSpPr/>
          <p:nvPr/>
        </p:nvSpPr>
        <p:spPr>
          <a:xfrm>
            <a:off x="3581400" y="5086350"/>
            <a:ext cx="2094600" cy="5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Blue Wave">
  <p:cSld name="Title Slide Blue Wave">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a:stretch/>
        </p:blipFill>
        <p:spPr>
          <a:xfrm>
            <a:off x="0" y="2876550"/>
            <a:ext cx="9143998" cy="2313433"/>
          </a:xfrm>
          <a:prstGeom prst="rect">
            <a:avLst/>
          </a:prstGeom>
          <a:noFill/>
          <a:ln>
            <a:noFill/>
          </a:ln>
        </p:spPr>
      </p:pic>
      <p:sp>
        <p:nvSpPr>
          <p:cNvPr id="65" name="Google Shape;65;p15"/>
          <p:cNvSpPr txBox="1">
            <a:spLocks noGrp="1"/>
          </p:cNvSpPr>
          <p:nvPr>
            <p:ph type="ctrTitle"/>
          </p:nvPr>
        </p:nvSpPr>
        <p:spPr>
          <a:xfrm>
            <a:off x="685799" y="36004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lt1"/>
              </a:buClr>
              <a:buSzPts val="3000"/>
              <a:buFont typeface="Gill Sans"/>
              <a:buNone/>
              <a:defRPr sz="3000" b="1" i="0" u="none" strike="noStrike" cap="non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5"/>
          <p:cNvSpPr txBox="1">
            <a:spLocks noGrp="1"/>
          </p:cNvSpPr>
          <p:nvPr>
            <p:ph type="subTitle" idx="1"/>
          </p:nvPr>
        </p:nvSpPr>
        <p:spPr>
          <a:xfrm>
            <a:off x="685800" y="44386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pic>
        <p:nvPicPr>
          <p:cNvPr id="67" name="Google Shape;67;p15"/>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68" name="Google Shape;68;p15"/>
          <p:cNvPicPr preferRelativeResize="0"/>
          <p:nvPr/>
        </p:nvPicPr>
        <p:blipFill rotWithShape="1">
          <a:blip r:embed="rId2">
            <a:alphaModFix/>
          </a:blip>
          <a:srcRect/>
          <a:stretch/>
        </p:blipFill>
        <p:spPr>
          <a:xfrm>
            <a:off x="0" y="2925318"/>
            <a:ext cx="9143998" cy="2313433"/>
          </a:xfrm>
          <a:prstGeom prst="rect">
            <a:avLst/>
          </a:prstGeom>
          <a:noFill/>
          <a:ln>
            <a:noFill/>
          </a:ln>
        </p:spPr>
      </p:pic>
      <p:pic>
        <p:nvPicPr>
          <p:cNvPr id="69" name="Google Shape;69;p15"/>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70" name="Google Shape;70;p15" descr="short_wave_powerpoint2.png"/>
          <p:cNvPicPr preferRelativeResize="0"/>
          <p:nvPr/>
        </p:nvPicPr>
        <p:blipFill rotWithShape="1">
          <a:blip r:embed="rId4">
            <a:alphaModFix/>
          </a:blip>
          <a:srcRect/>
          <a:stretch/>
        </p:blipFill>
        <p:spPr>
          <a:xfrm>
            <a:off x="0" y="3051517"/>
            <a:ext cx="9143999" cy="4346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1"/>
        <p:cNvGrpSpPr/>
        <p:nvPr/>
      </p:nvGrpSpPr>
      <p:grpSpPr>
        <a:xfrm>
          <a:off x="0" y="0"/>
          <a:ext cx="0" cy="0"/>
          <a:chOff x="0" y="0"/>
          <a:chExt cx="0" cy="0"/>
        </a:xfrm>
      </p:grpSpPr>
      <p:pic>
        <p:nvPicPr>
          <p:cNvPr id="72" name="Google Shape;72;p16"/>
          <p:cNvPicPr preferRelativeResize="0"/>
          <p:nvPr/>
        </p:nvPicPr>
        <p:blipFill rotWithShape="1">
          <a:blip r:embed="rId2">
            <a:alphaModFix/>
          </a:blip>
          <a:srcRect/>
          <a:stretch/>
        </p:blipFill>
        <p:spPr>
          <a:xfrm>
            <a:off x="0" y="2913126"/>
            <a:ext cx="9143998" cy="2240279"/>
          </a:xfrm>
          <a:prstGeom prst="rect">
            <a:avLst/>
          </a:prstGeom>
          <a:noFill/>
          <a:ln>
            <a:noFill/>
          </a:ln>
        </p:spPr>
      </p:pic>
      <p:sp>
        <p:nvSpPr>
          <p:cNvPr id="73" name="Google Shape;73;p16"/>
          <p:cNvSpPr txBox="1">
            <a:spLocks noGrp="1"/>
          </p:cNvSpPr>
          <p:nvPr>
            <p:ph type="ctrTitle"/>
          </p:nvPr>
        </p:nvSpPr>
        <p:spPr>
          <a:xfrm>
            <a:off x="685799" y="36004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lt1"/>
              </a:buClr>
              <a:buSzPts val="3000"/>
              <a:buFont typeface="Gill Sans"/>
              <a:buNone/>
              <a:defRPr sz="3000" b="1" i="0" u="none" strike="noStrike" cap="non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6"/>
          <p:cNvSpPr txBox="1">
            <a:spLocks noGrp="1"/>
          </p:cNvSpPr>
          <p:nvPr>
            <p:ph type="subTitle" idx="1"/>
          </p:nvPr>
        </p:nvSpPr>
        <p:spPr>
          <a:xfrm>
            <a:off x="685800" y="44386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pic>
        <p:nvPicPr>
          <p:cNvPr id="75" name="Google Shape;75;p16"/>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76" name="Google Shape;76;p16"/>
          <p:cNvPicPr preferRelativeResize="0"/>
          <p:nvPr/>
        </p:nvPicPr>
        <p:blipFill rotWithShape="1">
          <a:blip r:embed="rId2">
            <a:alphaModFix/>
          </a:blip>
          <a:srcRect/>
          <a:stretch/>
        </p:blipFill>
        <p:spPr>
          <a:xfrm>
            <a:off x="0" y="2913126"/>
            <a:ext cx="9143998" cy="2240279"/>
          </a:xfrm>
          <a:prstGeom prst="rect">
            <a:avLst/>
          </a:prstGeom>
          <a:noFill/>
          <a:ln>
            <a:noFill/>
          </a:ln>
        </p:spPr>
      </p:pic>
      <p:pic>
        <p:nvPicPr>
          <p:cNvPr id="77" name="Google Shape;77;p16"/>
          <p:cNvPicPr preferRelativeResize="0"/>
          <p:nvPr/>
        </p:nvPicPr>
        <p:blipFill rotWithShape="1">
          <a:blip r:embed="rId3">
            <a:alphaModFix/>
          </a:blip>
          <a:srcRect/>
          <a:stretch/>
        </p:blipFill>
        <p:spPr>
          <a:xfrm>
            <a:off x="3429000" y="285750"/>
            <a:ext cx="2194563" cy="263347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Slide Blue wave">
  <p:cSld name="Image Slide Blue wave">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80" name="Google Shape;80;p1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81" name="Google Shape;81;p17" descr="short_wave_powerpoint2.png"/>
          <p:cNvPicPr preferRelativeResize="0"/>
          <p:nvPr/>
        </p:nvPicPr>
        <p:blipFill rotWithShape="1">
          <a:blip r:embed="rId3">
            <a:alphaModFix/>
          </a:blip>
          <a:srcRect/>
          <a:stretch/>
        </p:blipFill>
        <p:spPr>
          <a:xfrm>
            <a:off x="0" y="4705350"/>
            <a:ext cx="9143999" cy="434633"/>
          </a:xfrm>
          <a:prstGeom prst="rect">
            <a:avLst/>
          </a:prstGeom>
          <a:noFill/>
          <a:ln>
            <a:noFill/>
          </a:ln>
        </p:spPr>
      </p:pic>
      <p:sp>
        <p:nvSpPr>
          <p:cNvPr id="82" name="Google Shape;82;p1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7"/>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84" name="Google Shape;84;p1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85" name="Google Shape;85;p17"/>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86" name="Google Shape;86;p17"/>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7" name="Google Shape;87;p17"/>
          <p:cNvSpPr>
            <a:spLocks noGrp="1"/>
          </p:cNvSpPr>
          <p:nvPr>
            <p:ph type="pic" idx="2"/>
          </p:nvPr>
        </p:nvSpPr>
        <p:spPr>
          <a:xfrm>
            <a:off x="0" y="1123950"/>
            <a:ext cx="9144000" cy="2438400"/>
          </a:xfrm>
          <a:prstGeom prst="rect">
            <a:avLst/>
          </a:prstGeom>
          <a:noFill/>
          <a:ln>
            <a:noFill/>
          </a:ln>
        </p:spPr>
      </p:sp>
      <p:sp>
        <p:nvSpPr>
          <p:cNvPr id="88" name="Google Shape;88;p1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89" name="Google Shape;89;p1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90" name="Google Shape;90;p17"/>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am Slide Blue wave">
  <p:cSld name="Team Slide Blue wave">
    <p:spTree>
      <p:nvGrpSpPr>
        <p:cNvPr id="1" name="Shape 91"/>
        <p:cNvGrpSpPr/>
        <p:nvPr/>
      </p:nvGrpSpPr>
      <p:grpSpPr>
        <a:xfrm>
          <a:off x="0" y="0"/>
          <a:ext cx="0" cy="0"/>
          <a:chOff x="0" y="0"/>
          <a:chExt cx="0" cy="0"/>
        </a:xfrm>
      </p:grpSpPr>
      <p:pic>
        <p:nvPicPr>
          <p:cNvPr id="92" name="Google Shape;92;p18"/>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93" name="Google Shape;93;p18"/>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94" name="Google Shape;94;p18"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95" name="Google Shape;95;p1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8"/>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97" name="Google Shape;97;p18"/>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98" name="Google Shape;98;p18"/>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99" name="Google Shape;99;p18"/>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0" name="Google Shape;100;p18"/>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1" name="Google Shape;101;p18"/>
          <p:cNvSpPr>
            <a:spLocks noGrp="1"/>
          </p:cNvSpPr>
          <p:nvPr>
            <p:ph type="pic" idx="2"/>
          </p:nvPr>
        </p:nvSpPr>
        <p:spPr>
          <a:xfrm>
            <a:off x="381000" y="1809750"/>
            <a:ext cx="2163900" cy="1905000"/>
          </a:xfrm>
          <a:prstGeom prst="rect">
            <a:avLst/>
          </a:prstGeom>
          <a:noFill/>
          <a:ln>
            <a:noFill/>
          </a:ln>
        </p:spPr>
      </p:sp>
      <p:sp>
        <p:nvSpPr>
          <p:cNvPr id="102" name="Google Shape;102;p18"/>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3" name="Google Shape;103;p18"/>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4" name="Google Shape;104;p18"/>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5" name="Google Shape;105;p1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8"/>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07" name="Google Shape;107;p18"/>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108" name="Google Shape;108;p18"/>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9" name="Google Shape;109;p18"/>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12" name="Google Shape;112;p19"/>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13" name="Google Shape;113;p19"/>
          <p:cNvPicPr preferRelativeResize="0"/>
          <p:nvPr/>
        </p:nvPicPr>
        <p:blipFill rotWithShape="1">
          <a:blip r:embed="rId3">
            <a:alphaModFix/>
          </a:blip>
          <a:srcRect/>
          <a:stretch/>
        </p:blipFill>
        <p:spPr>
          <a:xfrm>
            <a:off x="228600" y="0"/>
            <a:ext cx="3030068" cy="5143501"/>
          </a:xfrm>
          <a:prstGeom prst="rect">
            <a:avLst/>
          </a:prstGeom>
          <a:noFill/>
          <a:ln>
            <a:noFill/>
          </a:ln>
        </p:spPr>
      </p:pic>
      <p:pic>
        <p:nvPicPr>
          <p:cNvPr id="114" name="Google Shape;114;p19"/>
          <p:cNvPicPr preferRelativeResize="0"/>
          <p:nvPr/>
        </p:nvPicPr>
        <p:blipFill rotWithShape="1">
          <a:blip r:embed="rId4">
            <a:alphaModFix/>
          </a:blip>
          <a:srcRect/>
          <a:stretch/>
        </p:blipFill>
        <p:spPr>
          <a:xfrm>
            <a:off x="899157" y="352802"/>
            <a:ext cx="1615443" cy="1914148"/>
          </a:xfrm>
          <a:prstGeom prst="rect">
            <a:avLst/>
          </a:prstGeom>
          <a:noFill/>
          <a:ln>
            <a:noFill/>
          </a:ln>
        </p:spPr>
      </p:pic>
      <p:pic>
        <p:nvPicPr>
          <p:cNvPr id="115" name="Google Shape;115;p19" descr="trout2_powerpoint.jpg"/>
          <p:cNvPicPr preferRelativeResize="0"/>
          <p:nvPr/>
        </p:nvPicPr>
        <p:blipFill rotWithShape="1">
          <a:blip r:embed="rId5">
            <a:alphaModFix/>
          </a:blip>
          <a:srcRect/>
          <a:stretch/>
        </p:blipFill>
        <p:spPr>
          <a:xfrm>
            <a:off x="0" y="1"/>
            <a:ext cx="9143998" cy="5162551"/>
          </a:xfrm>
          <a:prstGeom prst="rect">
            <a:avLst/>
          </a:prstGeom>
          <a:noFill/>
          <a:ln>
            <a:noFill/>
          </a:ln>
        </p:spPr>
      </p:pic>
      <p:pic>
        <p:nvPicPr>
          <p:cNvPr id="116" name="Google Shape;116;p19"/>
          <p:cNvPicPr preferRelativeResize="0"/>
          <p:nvPr/>
        </p:nvPicPr>
        <p:blipFill rotWithShape="1">
          <a:blip r:embed="rId3">
            <a:alphaModFix/>
          </a:blip>
          <a:srcRect/>
          <a:stretch/>
        </p:blipFill>
        <p:spPr>
          <a:xfrm>
            <a:off x="228600" y="0"/>
            <a:ext cx="3030068" cy="5162551"/>
          </a:xfrm>
          <a:prstGeom prst="rect">
            <a:avLst/>
          </a:prstGeom>
          <a:noFill/>
          <a:ln>
            <a:noFill/>
          </a:ln>
        </p:spPr>
      </p:pic>
      <p:sp>
        <p:nvSpPr>
          <p:cNvPr id="117" name="Google Shape;117;p19"/>
          <p:cNvSpPr txBox="1">
            <a:spLocks noGrp="1"/>
          </p:cNvSpPr>
          <p:nvPr>
            <p:ph type="body" idx="1"/>
          </p:nvPr>
        </p:nvSpPr>
        <p:spPr>
          <a:xfrm>
            <a:off x="457200" y="2343150"/>
            <a:ext cx="2590800" cy="4572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500"/>
              </a:spcBef>
              <a:spcAft>
                <a:spcPts val="0"/>
              </a:spcAft>
              <a:buClr>
                <a:schemeClr val="lt1"/>
              </a:buClr>
              <a:buSzPts val="2500"/>
              <a:buFont typeface="Arial"/>
              <a:buNone/>
              <a:defRPr sz="25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18" name="Google Shape;118;p19"/>
          <p:cNvSpPr txBox="1">
            <a:spLocks noGrp="1"/>
          </p:cNvSpPr>
          <p:nvPr>
            <p:ph type="body" idx="2"/>
          </p:nvPr>
        </p:nvSpPr>
        <p:spPr>
          <a:xfrm>
            <a:off x="457200" y="2800350"/>
            <a:ext cx="25908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19" name="Google Shape;119;p19"/>
          <p:cNvPicPr preferRelativeResize="0"/>
          <p:nvPr/>
        </p:nvPicPr>
        <p:blipFill rotWithShape="1">
          <a:blip r:embed="rId4">
            <a:alphaModFix/>
          </a:blip>
          <a:srcRect/>
          <a:stretch/>
        </p:blipFill>
        <p:spPr>
          <a:xfrm>
            <a:off x="899157" y="352802"/>
            <a:ext cx="1615443" cy="191414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0"/>
        <p:cNvGrpSpPr/>
        <p:nvPr/>
      </p:nvGrpSpPr>
      <p:grpSpPr>
        <a:xfrm>
          <a:off x="0" y="0"/>
          <a:ext cx="0" cy="0"/>
          <a:chOff x="0" y="0"/>
          <a:chExt cx="0" cy="0"/>
        </a:xfrm>
      </p:grpSpPr>
      <p:pic>
        <p:nvPicPr>
          <p:cNvPr id="121" name="Google Shape;121;p20"/>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22" name="Google Shape;122;p20"/>
          <p:cNvPicPr preferRelativeResize="0"/>
          <p:nvPr/>
        </p:nvPicPr>
        <p:blipFill rotWithShape="1">
          <a:blip r:embed="rId3">
            <a:alphaModFix/>
          </a:blip>
          <a:srcRect/>
          <a:stretch/>
        </p:blipFill>
        <p:spPr>
          <a:xfrm>
            <a:off x="0" y="3848862"/>
            <a:ext cx="9143998" cy="1313688"/>
          </a:xfrm>
          <a:prstGeom prst="rect">
            <a:avLst/>
          </a:prstGeom>
          <a:noFill/>
          <a:ln>
            <a:noFill/>
          </a:ln>
        </p:spPr>
      </p:pic>
      <p:pic>
        <p:nvPicPr>
          <p:cNvPr id="123" name="Google Shape;123;p20"/>
          <p:cNvPicPr preferRelativeResize="0"/>
          <p:nvPr/>
        </p:nvPicPr>
        <p:blipFill rotWithShape="1">
          <a:blip r:embed="rId4">
            <a:alphaModFix/>
          </a:blip>
          <a:srcRect/>
          <a:stretch/>
        </p:blipFill>
        <p:spPr>
          <a:xfrm>
            <a:off x="226621" y="3902828"/>
            <a:ext cx="1068779" cy="1266402"/>
          </a:xfrm>
          <a:prstGeom prst="rect">
            <a:avLst/>
          </a:prstGeom>
          <a:noFill/>
          <a:ln>
            <a:noFill/>
          </a:ln>
        </p:spPr>
      </p:pic>
      <p:pic>
        <p:nvPicPr>
          <p:cNvPr id="124" name="Google Shape;124;p20"/>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25" name="Google Shape;125;p20" descr="trout6_powerpoint.jpg"/>
          <p:cNvPicPr preferRelativeResize="0"/>
          <p:nvPr/>
        </p:nvPicPr>
        <p:blipFill rotWithShape="1">
          <a:blip r:embed="rId5">
            <a:alphaModFix/>
          </a:blip>
          <a:srcRect/>
          <a:stretch/>
        </p:blipFill>
        <p:spPr>
          <a:xfrm>
            <a:off x="0" y="1944"/>
            <a:ext cx="9150995" cy="5160606"/>
          </a:xfrm>
          <a:prstGeom prst="rect">
            <a:avLst/>
          </a:prstGeom>
          <a:noFill/>
          <a:ln>
            <a:noFill/>
          </a:ln>
        </p:spPr>
      </p:pic>
      <p:pic>
        <p:nvPicPr>
          <p:cNvPr id="126" name="Google Shape;126;p20" descr="trout7_powerpoint.jpg"/>
          <p:cNvPicPr preferRelativeResize="0"/>
          <p:nvPr/>
        </p:nvPicPr>
        <p:blipFill rotWithShape="1">
          <a:blip r:embed="rId6">
            <a:alphaModFix/>
          </a:blip>
          <a:srcRect/>
          <a:stretch/>
        </p:blipFill>
        <p:spPr>
          <a:xfrm>
            <a:off x="0" y="19050"/>
            <a:ext cx="9143998" cy="5143499"/>
          </a:xfrm>
          <a:prstGeom prst="rect">
            <a:avLst/>
          </a:prstGeom>
          <a:noFill/>
          <a:ln>
            <a:noFill/>
          </a:ln>
        </p:spPr>
      </p:pic>
      <p:pic>
        <p:nvPicPr>
          <p:cNvPr id="127" name="Google Shape;127;p20"/>
          <p:cNvPicPr preferRelativeResize="0"/>
          <p:nvPr/>
        </p:nvPicPr>
        <p:blipFill rotWithShape="1">
          <a:blip r:embed="rId3">
            <a:alphaModFix/>
          </a:blip>
          <a:srcRect/>
          <a:stretch/>
        </p:blipFill>
        <p:spPr>
          <a:xfrm>
            <a:off x="0" y="3837915"/>
            <a:ext cx="9143998" cy="1324635"/>
          </a:xfrm>
          <a:prstGeom prst="rect">
            <a:avLst/>
          </a:prstGeom>
          <a:noFill/>
          <a:ln>
            <a:noFill/>
          </a:ln>
        </p:spPr>
      </p:pic>
      <p:sp>
        <p:nvSpPr>
          <p:cNvPr id="128" name="Google Shape;128;p20"/>
          <p:cNvSpPr txBox="1">
            <a:spLocks noGrp="1"/>
          </p:cNvSpPr>
          <p:nvPr>
            <p:ph type="body" idx="1"/>
          </p:nvPr>
        </p:nvSpPr>
        <p:spPr>
          <a:xfrm>
            <a:off x="1447800" y="4019550"/>
            <a:ext cx="7467600" cy="9906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29" name="Google Shape;129;p20"/>
          <p:cNvPicPr preferRelativeResize="0"/>
          <p:nvPr/>
        </p:nvPicPr>
        <p:blipFill rotWithShape="1">
          <a:blip r:embed="rId4">
            <a:alphaModFix/>
          </a:blip>
          <a:srcRect/>
          <a:stretch/>
        </p:blipFill>
        <p:spPr>
          <a:xfrm>
            <a:off x="226621" y="3902828"/>
            <a:ext cx="1068779" cy="126640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 Slide Green wave" type="obj">
  <p:cSld name="OBJECT">
    <p:spTree>
      <p:nvGrpSpPr>
        <p:cNvPr id="1" name="Shape 130"/>
        <p:cNvGrpSpPr/>
        <p:nvPr/>
      </p:nvGrpSpPr>
      <p:grpSpPr>
        <a:xfrm>
          <a:off x="0" y="0"/>
          <a:ext cx="0" cy="0"/>
          <a:chOff x="0" y="0"/>
          <a:chExt cx="0" cy="0"/>
        </a:xfrm>
      </p:grpSpPr>
      <p:pic>
        <p:nvPicPr>
          <p:cNvPr id="131" name="Google Shape;131;p21"/>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132" name="Google Shape;132;p21"/>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133" name="Google Shape;133;p21"/>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1"/>
          <p:cNvSpPr txBox="1">
            <a:spLocks noGrp="1"/>
          </p:cNvSpPr>
          <p:nvPr>
            <p:ph type="body" idx="1"/>
          </p:nvPr>
        </p:nvSpPr>
        <p:spPr>
          <a:xfrm>
            <a:off x="272787" y="1200151"/>
            <a:ext cx="8560200" cy="3200400"/>
          </a:xfrm>
          <a:prstGeom prst="rect">
            <a:avLst/>
          </a:prstGeom>
          <a:noFill/>
          <a:ln>
            <a:noFill/>
          </a:ln>
        </p:spPr>
        <p:txBody>
          <a:bodyPr spcFirstLastPara="1" wrap="square" lIns="91425" tIns="45700" rIns="91425" bIns="45700" anchor="t" anchorCtr="0">
            <a:normAutofit/>
          </a:bodyPr>
          <a:lstStyle>
            <a:lvl1pPr marL="457200" marR="0" lvl="0"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1pPr>
            <a:lvl2pPr marL="914400" marR="0" lvl="1" indent="-355600" algn="l">
              <a:spcBef>
                <a:spcPts val="400"/>
              </a:spcBef>
              <a:spcAft>
                <a:spcPts val="0"/>
              </a:spcAft>
              <a:buClr>
                <a:schemeClr val="dk1"/>
              </a:buClr>
              <a:buSzPts val="2000"/>
              <a:buFont typeface="Arial"/>
              <a:buChar char="–"/>
              <a:defRPr sz="20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35" name="Google Shape;135;p21"/>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36" name="Google Shape;136;p2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37" name="Google Shape;137;p2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138" name="Google Shape;138;p21"/>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2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40" name="Google Shape;140;p21"/>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Blue wave">
  <p:cSld name="Text Slide Blue wave">
    <p:spTree>
      <p:nvGrpSpPr>
        <p:cNvPr id="1" name="Shape 141"/>
        <p:cNvGrpSpPr/>
        <p:nvPr/>
      </p:nvGrpSpPr>
      <p:grpSpPr>
        <a:xfrm>
          <a:off x="0" y="0"/>
          <a:ext cx="0" cy="0"/>
          <a:chOff x="0" y="0"/>
          <a:chExt cx="0" cy="0"/>
        </a:xfrm>
      </p:grpSpPr>
      <p:pic>
        <p:nvPicPr>
          <p:cNvPr id="142" name="Google Shape;142;p22"/>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143" name="Google Shape;143;p22"/>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144" name="Google Shape;144;p22" descr="short_wave_powerpoint2.png"/>
          <p:cNvPicPr preferRelativeResize="0"/>
          <p:nvPr/>
        </p:nvPicPr>
        <p:blipFill rotWithShape="1">
          <a:blip r:embed="rId3">
            <a:alphaModFix/>
          </a:blip>
          <a:srcRect/>
          <a:stretch/>
        </p:blipFill>
        <p:spPr>
          <a:xfrm>
            <a:off x="0" y="4705350"/>
            <a:ext cx="9143999" cy="434633"/>
          </a:xfrm>
          <a:prstGeom prst="rect">
            <a:avLst/>
          </a:prstGeom>
          <a:noFill/>
          <a:ln>
            <a:noFill/>
          </a:ln>
        </p:spPr>
      </p:pic>
      <p:sp>
        <p:nvSpPr>
          <p:cNvPr id="145" name="Google Shape;145;p22"/>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6" name="Google Shape;146;p22"/>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47" name="Google Shape;147;p22"/>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48" name="Google Shape;148;p22"/>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149" name="Google Shape;149;p22"/>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50" name="Google Shape;150;p22"/>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51" name="Google Shape;151;p22"/>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52" name="Google Shape;152;p22"/>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Slide Green wave">
  <p:cSld name="Image Slide Green wave">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155" name="Google Shape;155;p23"/>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156" name="Google Shape;156;p2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3"/>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58" name="Google Shape;158;p23"/>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59" name="Google Shape;159;p23"/>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160" name="Google Shape;160;p23"/>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61" name="Google Shape;161;p23"/>
          <p:cNvSpPr>
            <a:spLocks noGrp="1"/>
          </p:cNvSpPr>
          <p:nvPr>
            <p:ph type="pic" idx="2"/>
          </p:nvPr>
        </p:nvSpPr>
        <p:spPr>
          <a:xfrm>
            <a:off x="0" y="1123950"/>
            <a:ext cx="9144000" cy="2438400"/>
          </a:xfrm>
          <a:prstGeom prst="rect">
            <a:avLst/>
          </a:prstGeom>
          <a:noFill/>
          <a:ln>
            <a:noFill/>
          </a:ln>
        </p:spPr>
      </p:sp>
      <p:sp>
        <p:nvSpPr>
          <p:cNvPr id="162" name="Google Shape;162;p2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63" name="Google Shape;163;p23"/>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64" name="Google Shape;164;p23"/>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65"/>
        <p:cNvGrpSpPr/>
        <p:nvPr/>
      </p:nvGrpSpPr>
      <p:grpSpPr>
        <a:xfrm>
          <a:off x="0" y="0"/>
          <a:ext cx="0" cy="0"/>
          <a:chOff x="0" y="0"/>
          <a:chExt cx="0" cy="0"/>
        </a:xfrm>
      </p:grpSpPr>
      <p:pic>
        <p:nvPicPr>
          <p:cNvPr id="166" name="Google Shape;166;p2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67" name="Google Shape;167;p24" descr="trout3_powerpoint.jpg"/>
          <p:cNvPicPr preferRelativeResize="0"/>
          <p:nvPr/>
        </p:nvPicPr>
        <p:blipFill rotWithShape="1">
          <a:blip r:embed="rId3">
            <a:alphaModFix/>
          </a:blip>
          <a:srcRect/>
          <a:stretch/>
        </p:blipFill>
        <p:spPr>
          <a:xfrm>
            <a:off x="0" y="-19050"/>
            <a:ext cx="9143998" cy="5162551"/>
          </a:xfrm>
          <a:prstGeom prst="rect">
            <a:avLst/>
          </a:prstGeom>
          <a:noFill/>
          <a:ln>
            <a:noFill/>
          </a:ln>
        </p:spPr>
      </p:pic>
      <p:pic>
        <p:nvPicPr>
          <p:cNvPr id="168" name="Google Shape;168;p24"/>
          <p:cNvPicPr preferRelativeResize="0"/>
          <p:nvPr/>
        </p:nvPicPr>
        <p:blipFill rotWithShape="1">
          <a:blip r:embed="rId4">
            <a:alphaModFix/>
          </a:blip>
          <a:srcRect/>
          <a:stretch/>
        </p:blipFill>
        <p:spPr>
          <a:xfrm>
            <a:off x="5809133" y="-19050"/>
            <a:ext cx="3030068" cy="5162551"/>
          </a:xfrm>
          <a:prstGeom prst="rect">
            <a:avLst/>
          </a:prstGeom>
          <a:noFill/>
          <a:ln>
            <a:noFill/>
          </a:ln>
        </p:spPr>
      </p:pic>
      <p:pic>
        <p:nvPicPr>
          <p:cNvPr id="169" name="Google Shape;169;p24"/>
          <p:cNvPicPr preferRelativeResize="0"/>
          <p:nvPr/>
        </p:nvPicPr>
        <p:blipFill rotWithShape="1">
          <a:blip r:embed="rId5">
            <a:alphaModFix/>
          </a:blip>
          <a:srcRect/>
          <a:stretch/>
        </p:blipFill>
        <p:spPr>
          <a:xfrm>
            <a:off x="6461757" y="352802"/>
            <a:ext cx="1615443" cy="1914148"/>
          </a:xfrm>
          <a:prstGeom prst="rect">
            <a:avLst/>
          </a:prstGeom>
          <a:noFill/>
          <a:ln>
            <a:noFill/>
          </a:ln>
        </p:spPr>
      </p:pic>
      <p:sp>
        <p:nvSpPr>
          <p:cNvPr id="170" name="Google Shape;170;p24"/>
          <p:cNvSpPr txBox="1">
            <a:spLocks noGrp="1"/>
          </p:cNvSpPr>
          <p:nvPr>
            <p:ph type="body" idx="1"/>
          </p:nvPr>
        </p:nvSpPr>
        <p:spPr>
          <a:xfrm>
            <a:off x="6019800" y="2343150"/>
            <a:ext cx="2590800" cy="4572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500"/>
              </a:spcBef>
              <a:spcAft>
                <a:spcPts val="0"/>
              </a:spcAft>
              <a:buClr>
                <a:schemeClr val="lt1"/>
              </a:buClr>
              <a:buSzPts val="2500"/>
              <a:buFont typeface="Arial"/>
              <a:buNone/>
              <a:defRPr sz="25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1" name="Google Shape;171;p24"/>
          <p:cNvSpPr txBox="1">
            <a:spLocks noGrp="1"/>
          </p:cNvSpPr>
          <p:nvPr>
            <p:ph type="body" idx="2"/>
          </p:nvPr>
        </p:nvSpPr>
        <p:spPr>
          <a:xfrm>
            <a:off x="6019800" y="2800350"/>
            <a:ext cx="25908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72"/>
        <p:cNvGrpSpPr/>
        <p:nvPr/>
      </p:nvGrpSpPr>
      <p:grpSpPr>
        <a:xfrm>
          <a:off x="0" y="0"/>
          <a:ext cx="0" cy="0"/>
          <a:chOff x="0" y="0"/>
          <a:chExt cx="0" cy="0"/>
        </a:xfrm>
      </p:grpSpPr>
      <p:pic>
        <p:nvPicPr>
          <p:cNvPr id="173" name="Google Shape;173;p25"/>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74" name="Google Shape;174;p25"/>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75" name="Google Shape;175;p25"/>
          <p:cNvPicPr preferRelativeResize="0"/>
          <p:nvPr/>
        </p:nvPicPr>
        <p:blipFill rotWithShape="1">
          <a:blip r:embed="rId3">
            <a:alphaModFix/>
          </a:blip>
          <a:srcRect/>
          <a:stretch/>
        </p:blipFill>
        <p:spPr>
          <a:xfrm>
            <a:off x="228601" y="209550"/>
            <a:ext cx="1208314" cy="1431738"/>
          </a:xfrm>
          <a:prstGeom prst="rect">
            <a:avLst/>
          </a:prstGeom>
          <a:noFill/>
          <a:ln>
            <a:noFill/>
          </a:ln>
        </p:spPr>
      </p:pic>
      <p:pic>
        <p:nvPicPr>
          <p:cNvPr id="176" name="Google Shape;176;p25" descr="_R5A4367_original.jpg"/>
          <p:cNvPicPr preferRelativeResize="0"/>
          <p:nvPr/>
        </p:nvPicPr>
        <p:blipFill rotWithShape="1">
          <a:blip r:embed="rId4">
            <a:alphaModFix/>
          </a:blip>
          <a:srcRect/>
          <a:stretch/>
        </p:blipFill>
        <p:spPr>
          <a:xfrm>
            <a:off x="0" y="0"/>
            <a:ext cx="9144000" cy="5143500"/>
          </a:xfrm>
          <a:prstGeom prst="rect">
            <a:avLst/>
          </a:prstGeom>
          <a:noFill/>
          <a:ln>
            <a:noFill/>
          </a:ln>
        </p:spPr>
      </p:pic>
      <p:pic>
        <p:nvPicPr>
          <p:cNvPr id="177" name="Google Shape;177;p25"/>
          <p:cNvPicPr preferRelativeResize="0"/>
          <p:nvPr/>
        </p:nvPicPr>
        <p:blipFill rotWithShape="1">
          <a:blip r:embed="rId3">
            <a:alphaModFix/>
          </a:blip>
          <a:srcRect/>
          <a:stretch/>
        </p:blipFill>
        <p:spPr>
          <a:xfrm>
            <a:off x="228601" y="209550"/>
            <a:ext cx="1208314" cy="1431738"/>
          </a:xfrm>
          <a:prstGeom prst="rect">
            <a:avLst/>
          </a:prstGeom>
          <a:noFill/>
          <a:ln>
            <a:noFill/>
          </a:ln>
        </p:spPr>
      </p:pic>
      <p:sp>
        <p:nvSpPr>
          <p:cNvPr id="178" name="Google Shape;178;p25"/>
          <p:cNvSpPr txBox="1">
            <a:spLocks noGrp="1"/>
          </p:cNvSpPr>
          <p:nvPr>
            <p:ph type="body" idx="1"/>
          </p:nvPr>
        </p:nvSpPr>
        <p:spPr>
          <a:xfrm>
            <a:off x="1524000" y="285750"/>
            <a:ext cx="3578400" cy="1219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79"/>
        <p:cNvGrpSpPr/>
        <p:nvPr/>
      </p:nvGrpSpPr>
      <p:grpSpPr>
        <a:xfrm>
          <a:off x="0" y="0"/>
          <a:ext cx="0" cy="0"/>
          <a:chOff x="0" y="0"/>
          <a:chExt cx="0" cy="0"/>
        </a:xfrm>
      </p:grpSpPr>
      <p:pic>
        <p:nvPicPr>
          <p:cNvPr id="180" name="Google Shape;180;p26"/>
          <p:cNvPicPr preferRelativeResize="0"/>
          <p:nvPr/>
        </p:nvPicPr>
        <p:blipFill rotWithShape="1">
          <a:blip r:embed="rId2">
            <a:alphaModFix/>
          </a:blip>
          <a:srcRect/>
          <a:stretch/>
        </p:blipFill>
        <p:spPr>
          <a:xfrm>
            <a:off x="4061" y="0"/>
            <a:ext cx="9135880" cy="5143498"/>
          </a:xfrm>
          <a:prstGeom prst="rect">
            <a:avLst/>
          </a:prstGeom>
          <a:noFill/>
          <a:ln>
            <a:noFill/>
          </a:ln>
        </p:spPr>
      </p:pic>
      <p:sp>
        <p:nvSpPr>
          <p:cNvPr id="181" name="Google Shape;181;p26"/>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2" name="Google Shape;182;p26"/>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83" name="Google Shape;183;p26"/>
          <p:cNvPicPr preferRelativeResize="0"/>
          <p:nvPr/>
        </p:nvPicPr>
        <p:blipFill rotWithShape="1">
          <a:blip r:embed="rId2">
            <a:alphaModFix/>
          </a:blip>
          <a:srcRect/>
          <a:stretch/>
        </p:blipFill>
        <p:spPr>
          <a:xfrm>
            <a:off x="4061" y="0"/>
            <a:ext cx="9135880" cy="514349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84"/>
        <p:cNvGrpSpPr/>
        <p:nvPr/>
      </p:nvGrpSpPr>
      <p:grpSpPr>
        <a:xfrm>
          <a:off x="0" y="0"/>
          <a:ext cx="0" cy="0"/>
          <a:chOff x="0" y="0"/>
          <a:chExt cx="0" cy="0"/>
        </a:xfrm>
      </p:grpSpPr>
      <p:pic>
        <p:nvPicPr>
          <p:cNvPr id="185" name="Google Shape;185;p27"/>
          <p:cNvPicPr preferRelativeResize="0"/>
          <p:nvPr/>
        </p:nvPicPr>
        <p:blipFill rotWithShape="1">
          <a:blip r:embed="rId2">
            <a:alphaModFix/>
          </a:blip>
          <a:srcRect/>
          <a:stretch/>
        </p:blipFill>
        <p:spPr>
          <a:xfrm>
            <a:off x="4060" y="0"/>
            <a:ext cx="9135880" cy="5143498"/>
          </a:xfrm>
          <a:prstGeom prst="rect">
            <a:avLst/>
          </a:prstGeom>
          <a:noFill/>
          <a:ln>
            <a:noFill/>
          </a:ln>
        </p:spPr>
      </p:pic>
      <p:sp>
        <p:nvSpPr>
          <p:cNvPr id="186" name="Google Shape;186;p27"/>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7" name="Google Shape;187;p27"/>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88" name="Google Shape;188;p27"/>
          <p:cNvPicPr preferRelativeResize="0"/>
          <p:nvPr/>
        </p:nvPicPr>
        <p:blipFill rotWithShape="1">
          <a:blip r:embed="rId2">
            <a:alphaModFix/>
          </a:blip>
          <a:srcRect/>
          <a:stretch/>
        </p:blipFill>
        <p:spPr>
          <a:xfrm>
            <a:off x="4060" y="0"/>
            <a:ext cx="9135880" cy="514349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189"/>
        <p:cNvGrpSpPr/>
        <p:nvPr/>
      </p:nvGrpSpPr>
      <p:grpSpPr>
        <a:xfrm>
          <a:off x="0" y="0"/>
          <a:ext cx="0" cy="0"/>
          <a:chOff x="0" y="0"/>
          <a:chExt cx="0" cy="0"/>
        </a:xfrm>
      </p:grpSpPr>
      <p:pic>
        <p:nvPicPr>
          <p:cNvPr id="190" name="Google Shape;190;p28"/>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91" name="Google Shape;191;p28" descr="trout7_powerpoint.jpg"/>
          <p:cNvPicPr preferRelativeResize="0"/>
          <p:nvPr/>
        </p:nvPicPr>
        <p:blipFill rotWithShape="1">
          <a:blip r:embed="rId3">
            <a:alphaModFix/>
          </a:blip>
          <a:srcRect/>
          <a:stretch/>
        </p:blipFill>
        <p:spPr>
          <a:xfrm>
            <a:off x="0" y="0"/>
            <a:ext cx="9143998" cy="5162551"/>
          </a:xfrm>
          <a:prstGeom prst="rect">
            <a:avLst/>
          </a:prstGeom>
          <a:noFill/>
          <a:ln>
            <a:noFill/>
          </a:ln>
        </p:spPr>
      </p:pic>
      <p:pic>
        <p:nvPicPr>
          <p:cNvPr id="192" name="Google Shape;192;p28"/>
          <p:cNvPicPr preferRelativeResize="0"/>
          <p:nvPr/>
        </p:nvPicPr>
        <p:blipFill rotWithShape="1">
          <a:blip r:embed="rId4">
            <a:alphaModFix/>
          </a:blip>
          <a:srcRect/>
          <a:stretch/>
        </p:blipFill>
        <p:spPr>
          <a:xfrm>
            <a:off x="0" y="3848862"/>
            <a:ext cx="9143998" cy="1313688"/>
          </a:xfrm>
          <a:prstGeom prst="rect">
            <a:avLst/>
          </a:prstGeom>
          <a:noFill/>
          <a:ln>
            <a:noFill/>
          </a:ln>
        </p:spPr>
      </p:pic>
      <p:pic>
        <p:nvPicPr>
          <p:cNvPr id="193" name="Google Shape;193;p28"/>
          <p:cNvPicPr preferRelativeResize="0"/>
          <p:nvPr/>
        </p:nvPicPr>
        <p:blipFill rotWithShape="1">
          <a:blip r:embed="rId5">
            <a:alphaModFix/>
          </a:blip>
          <a:srcRect/>
          <a:stretch/>
        </p:blipFill>
        <p:spPr>
          <a:xfrm>
            <a:off x="226621" y="3902828"/>
            <a:ext cx="1068779" cy="1266402"/>
          </a:xfrm>
          <a:prstGeom prst="rect">
            <a:avLst/>
          </a:prstGeom>
          <a:noFill/>
          <a:ln>
            <a:noFill/>
          </a:ln>
        </p:spPr>
      </p:pic>
      <p:sp>
        <p:nvSpPr>
          <p:cNvPr id="194" name="Google Shape;194;p28"/>
          <p:cNvSpPr txBox="1">
            <a:spLocks noGrp="1"/>
          </p:cNvSpPr>
          <p:nvPr>
            <p:ph type="body" idx="1"/>
          </p:nvPr>
        </p:nvSpPr>
        <p:spPr>
          <a:xfrm>
            <a:off x="1447800" y="4019550"/>
            <a:ext cx="7467600" cy="9906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 you Green Wave">
  <p:cSld name="Thank you Green Wave">
    <p:spTree>
      <p:nvGrpSpPr>
        <p:cNvPr id="1" name="Shape 195"/>
        <p:cNvGrpSpPr/>
        <p:nvPr/>
      </p:nvGrpSpPr>
      <p:grpSpPr>
        <a:xfrm>
          <a:off x="0" y="0"/>
          <a:ext cx="0" cy="0"/>
          <a:chOff x="0" y="0"/>
          <a:chExt cx="0" cy="0"/>
        </a:xfrm>
      </p:grpSpPr>
      <p:pic>
        <p:nvPicPr>
          <p:cNvPr id="196" name="Google Shape;196;p29"/>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197" name="Google Shape;197;p29"/>
          <p:cNvPicPr preferRelativeResize="0"/>
          <p:nvPr/>
        </p:nvPicPr>
        <p:blipFill rotWithShape="1">
          <a:blip r:embed="rId3">
            <a:alphaModFix/>
          </a:blip>
          <a:srcRect/>
          <a:stretch/>
        </p:blipFill>
        <p:spPr>
          <a:xfrm>
            <a:off x="-67064" y="0"/>
            <a:ext cx="4860288" cy="5143501"/>
          </a:xfrm>
          <a:prstGeom prst="rect">
            <a:avLst/>
          </a:prstGeom>
          <a:noFill/>
          <a:ln>
            <a:noFill/>
          </a:ln>
        </p:spPr>
      </p:pic>
      <p:sp>
        <p:nvSpPr>
          <p:cNvPr id="198" name="Google Shape;198;p29"/>
          <p:cNvSpPr txBox="1">
            <a:spLocks noGrp="1"/>
          </p:cNvSpPr>
          <p:nvPr>
            <p:ph type="body" idx="1"/>
          </p:nvPr>
        </p:nvSpPr>
        <p:spPr>
          <a:xfrm>
            <a:off x="457200"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99" name="Google Shape;199;p29"/>
          <p:cNvPicPr preferRelativeResize="0"/>
          <p:nvPr/>
        </p:nvPicPr>
        <p:blipFill rotWithShape="1">
          <a:blip r:embed="rId4">
            <a:alphaModFix/>
          </a:blip>
          <a:srcRect/>
          <a:stretch/>
        </p:blipFill>
        <p:spPr>
          <a:xfrm>
            <a:off x="152400" y="1885951"/>
            <a:ext cx="274321" cy="274321"/>
          </a:xfrm>
          <a:prstGeom prst="rect">
            <a:avLst/>
          </a:prstGeom>
          <a:noFill/>
          <a:ln>
            <a:noFill/>
          </a:ln>
        </p:spPr>
      </p:pic>
      <p:pic>
        <p:nvPicPr>
          <p:cNvPr id="200" name="Google Shape;200;p29"/>
          <p:cNvPicPr preferRelativeResize="0"/>
          <p:nvPr/>
        </p:nvPicPr>
        <p:blipFill rotWithShape="1">
          <a:blip r:embed="rId5">
            <a:alphaModFix/>
          </a:blip>
          <a:srcRect/>
          <a:stretch/>
        </p:blipFill>
        <p:spPr>
          <a:xfrm>
            <a:off x="152400" y="2190751"/>
            <a:ext cx="274321" cy="274321"/>
          </a:xfrm>
          <a:prstGeom prst="rect">
            <a:avLst/>
          </a:prstGeom>
          <a:noFill/>
          <a:ln>
            <a:noFill/>
          </a:ln>
        </p:spPr>
      </p:pic>
      <p:pic>
        <p:nvPicPr>
          <p:cNvPr id="201" name="Google Shape;201;p29"/>
          <p:cNvPicPr preferRelativeResize="0"/>
          <p:nvPr/>
        </p:nvPicPr>
        <p:blipFill rotWithShape="1">
          <a:blip r:embed="rId6">
            <a:alphaModFix/>
          </a:blip>
          <a:srcRect/>
          <a:stretch/>
        </p:blipFill>
        <p:spPr>
          <a:xfrm>
            <a:off x="154800" y="2495551"/>
            <a:ext cx="274321" cy="274321"/>
          </a:xfrm>
          <a:prstGeom prst="rect">
            <a:avLst/>
          </a:prstGeom>
          <a:noFill/>
          <a:ln>
            <a:noFill/>
          </a:ln>
        </p:spPr>
      </p:pic>
      <p:pic>
        <p:nvPicPr>
          <p:cNvPr id="202" name="Google Shape;202;p29"/>
          <p:cNvPicPr preferRelativeResize="0"/>
          <p:nvPr/>
        </p:nvPicPr>
        <p:blipFill rotWithShape="1">
          <a:blip r:embed="rId7">
            <a:alphaModFix/>
          </a:blip>
          <a:srcRect/>
          <a:stretch/>
        </p:blipFill>
        <p:spPr>
          <a:xfrm>
            <a:off x="152400" y="2800351"/>
            <a:ext cx="274321" cy="274321"/>
          </a:xfrm>
          <a:prstGeom prst="rect">
            <a:avLst/>
          </a:prstGeom>
          <a:noFill/>
          <a:ln>
            <a:noFill/>
          </a:ln>
        </p:spPr>
      </p:pic>
      <p:pic>
        <p:nvPicPr>
          <p:cNvPr id="203" name="Google Shape;203;p29"/>
          <p:cNvPicPr preferRelativeResize="0"/>
          <p:nvPr/>
        </p:nvPicPr>
        <p:blipFill rotWithShape="1">
          <a:blip r:embed="rId8">
            <a:alphaModFix/>
          </a:blip>
          <a:srcRect/>
          <a:stretch/>
        </p:blipFill>
        <p:spPr>
          <a:xfrm>
            <a:off x="2286002" y="1885950"/>
            <a:ext cx="274321" cy="274321"/>
          </a:xfrm>
          <a:prstGeom prst="rect">
            <a:avLst/>
          </a:prstGeom>
          <a:noFill/>
          <a:ln>
            <a:noFill/>
          </a:ln>
        </p:spPr>
      </p:pic>
      <p:pic>
        <p:nvPicPr>
          <p:cNvPr id="204" name="Google Shape;204;p29"/>
          <p:cNvPicPr preferRelativeResize="0"/>
          <p:nvPr/>
        </p:nvPicPr>
        <p:blipFill rotWithShape="1">
          <a:blip r:embed="rId9">
            <a:alphaModFix/>
          </a:blip>
          <a:srcRect/>
          <a:stretch/>
        </p:blipFill>
        <p:spPr>
          <a:xfrm>
            <a:off x="2286002" y="2190751"/>
            <a:ext cx="274321" cy="274321"/>
          </a:xfrm>
          <a:prstGeom prst="rect">
            <a:avLst/>
          </a:prstGeom>
          <a:noFill/>
          <a:ln>
            <a:noFill/>
          </a:ln>
        </p:spPr>
      </p:pic>
      <p:pic>
        <p:nvPicPr>
          <p:cNvPr id="205" name="Google Shape;205;p29"/>
          <p:cNvPicPr preferRelativeResize="0"/>
          <p:nvPr/>
        </p:nvPicPr>
        <p:blipFill rotWithShape="1">
          <a:blip r:embed="rId10">
            <a:alphaModFix/>
          </a:blip>
          <a:srcRect/>
          <a:stretch/>
        </p:blipFill>
        <p:spPr>
          <a:xfrm>
            <a:off x="2286001" y="2526030"/>
            <a:ext cx="274321" cy="274321"/>
          </a:xfrm>
          <a:prstGeom prst="rect">
            <a:avLst/>
          </a:prstGeom>
          <a:noFill/>
          <a:ln>
            <a:noFill/>
          </a:ln>
        </p:spPr>
      </p:pic>
      <p:pic>
        <p:nvPicPr>
          <p:cNvPr id="206" name="Google Shape;206;p29"/>
          <p:cNvPicPr preferRelativeResize="0"/>
          <p:nvPr/>
        </p:nvPicPr>
        <p:blipFill rotWithShape="1">
          <a:blip r:embed="rId11">
            <a:alphaModFix/>
          </a:blip>
          <a:srcRect/>
          <a:stretch/>
        </p:blipFill>
        <p:spPr>
          <a:xfrm>
            <a:off x="2286000" y="2830830"/>
            <a:ext cx="274321" cy="274321"/>
          </a:xfrm>
          <a:prstGeom prst="rect">
            <a:avLst/>
          </a:prstGeom>
          <a:noFill/>
          <a:ln>
            <a:noFill/>
          </a:ln>
        </p:spPr>
      </p:pic>
      <p:sp>
        <p:nvSpPr>
          <p:cNvPr id="207" name="Google Shape;207;p29"/>
          <p:cNvSpPr txBox="1">
            <a:spLocks noGrp="1"/>
          </p:cNvSpPr>
          <p:nvPr>
            <p:ph type="body" idx="2"/>
          </p:nvPr>
        </p:nvSpPr>
        <p:spPr>
          <a:xfrm>
            <a:off x="457200"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08" name="Google Shape;208;p29"/>
          <p:cNvSpPr txBox="1">
            <a:spLocks noGrp="1"/>
          </p:cNvSpPr>
          <p:nvPr>
            <p:ph type="body" idx="3"/>
          </p:nvPr>
        </p:nvSpPr>
        <p:spPr>
          <a:xfrm>
            <a:off x="457200"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09" name="Google Shape;209;p29"/>
          <p:cNvSpPr txBox="1">
            <a:spLocks noGrp="1"/>
          </p:cNvSpPr>
          <p:nvPr>
            <p:ph type="body" idx="4"/>
          </p:nvPr>
        </p:nvSpPr>
        <p:spPr>
          <a:xfrm>
            <a:off x="457200"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0" name="Google Shape;210;p29"/>
          <p:cNvSpPr txBox="1">
            <a:spLocks noGrp="1"/>
          </p:cNvSpPr>
          <p:nvPr>
            <p:ph type="body" idx="5"/>
          </p:nvPr>
        </p:nvSpPr>
        <p:spPr>
          <a:xfrm>
            <a:off x="2621281"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1" name="Google Shape;211;p29"/>
          <p:cNvSpPr txBox="1">
            <a:spLocks noGrp="1"/>
          </p:cNvSpPr>
          <p:nvPr>
            <p:ph type="body" idx="6"/>
          </p:nvPr>
        </p:nvSpPr>
        <p:spPr>
          <a:xfrm>
            <a:off x="2621281"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2" name="Google Shape;212;p29"/>
          <p:cNvSpPr txBox="1">
            <a:spLocks noGrp="1"/>
          </p:cNvSpPr>
          <p:nvPr>
            <p:ph type="body" idx="7"/>
          </p:nvPr>
        </p:nvSpPr>
        <p:spPr>
          <a:xfrm>
            <a:off x="2621281"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3" name="Google Shape;213;p29"/>
          <p:cNvSpPr txBox="1">
            <a:spLocks noGrp="1"/>
          </p:cNvSpPr>
          <p:nvPr>
            <p:ph type="body" idx="8"/>
          </p:nvPr>
        </p:nvSpPr>
        <p:spPr>
          <a:xfrm>
            <a:off x="2621281"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214" name="Google Shape;214;p29"/>
          <p:cNvPicPr preferRelativeResize="0"/>
          <p:nvPr/>
        </p:nvPicPr>
        <p:blipFill rotWithShape="1">
          <a:blip r:embed="rId12">
            <a:alphaModFix/>
          </a:blip>
          <a:srcRect/>
          <a:stretch/>
        </p:blipFill>
        <p:spPr>
          <a:xfrm>
            <a:off x="1609106" y="3333376"/>
            <a:ext cx="1286494" cy="1524374"/>
          </a:xfrm>
          <a:prstGeom prst="rect">
            <a:avLst/>
          </a:prstGeom>
          <a:noFill/>
          <a:ln>
            <a:noFill/>
          </a:ln>
        </p:spPr>
      </p:pic>
      <p:sp>
        <p:nvSpPr>
          <p:cNvPr id="215" name="Google Shape;215;p29"/>
          <p:cNvSpPr txBox="1">
            <a:spLocks noGrp="1"/>
          </p:cNvSpPr>
          <p:nvPr>
            <p:ph type="body" idx="9"/>
          </p:nvPr>
        </p:nvSpPr>
        <p:spPr>
          <a:xfrm>
            <a:off x="76200" y="438150"/>
            <a:ext cx="4264800" cy="6096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6" name="Google Shape;216;p29"/>
          <p:cNvSpPr txBox="1">
            <a:spLocks noGrp="1"/>
          </p:cNvSpPr>
          <p:nvPr>
            <p:ph type="body" idx="13"/>
          </p:nvPr>
        </p:nvSpPr>
        <p:spPr>
          <a:xfrm>
            <a:off x="76200" y="971550"/>
            <a:ext cx="4264800" cy="533400"/>
          </a:xfrm>
          <a:prstGeom prst="rect">
            <a:avLst/>
          </a:prstGeom>
          <a:noFill/>
          <a:ln>
            <a:noFill/>
          </a:ln>
        </p:spPr>
        <p:txBody>
          <a:bodyPr spcFirstLastPara="1" wrap="square" lIns="91425" tIns="45700" rIns="91425" bIns="45700" anchor="t" anchorCtr="0">
            <a:noAutofit/>
          </a:bodyPr>
          <a:lstStyle>
            <a:lvl1pPr marL="457200" marR="0" lvl="0" indent="-228600" algn="ctr">
              <a:spcBef>
                <a:spcPts val="400"/>
              </a:spcBef>
              <a:spcAft>
                <a:spcPts val="0"/>
              </a:spcAft>
              <a:buClr>
                <a:schemeClr val="lt1"/>
              </a:buClr>
              <a:buSzPts val="2000"/>
              <a:buFont typeface="Arial"/>
              <a:buNone/>
              <a:defRPr sz="2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217" name="Google Shape;217;p29"/>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218" name="Google Shape;218;p29" descr="trout5_powerpoint.jpg"/>
          <p:cNvPicPr preferRelativeResize="0"/>
          <p:nvPr/>
        </p:nvPicPr>
        <p:blipFill rotWithShape="1">
          <a:blip r:embed="rId13">
            <a:alphaModFix/>
          </a:blip>
          <a:srcRect/>
          <a:stretch/>
        </p:blipFill>
        <p:spPr>
          <a:xfrm>
            <a:off x="1444150" y="0"/>
            <a:ext cx="7699850" cy="5143500"/>
          </a:xfrm>
          <a:prstGeom prst="rect">
            <a:avLst/>
          </a:prstGeom>
          <a:noFill/>
          <a:ln>
            <a:noFill/>
          </a:ln>
        </p:spPr>
      </p:pic>
      <p:pic>
        <p:nvPicPr>
          <p:cNvPr id="219" name="Google Shape;219;p29"/>
          <p:cNvPicPr preferRelativeResize="0"/>
          <p:nvPr/>
        </p:nvPicPr>
        <p:blipFill rotWithShape="1">
          <a:blip r:embed="rId3">
            <a:alphaModFix/>
          </a:blip>
          <a:srcRect/>
          <a:stretch/>
        </p:blipFill>
        <p:spPr>
          <a:xfrm>
            <a:off x="-67064" y="0"/>
            <a:ext cx="4860288" cy="5143501"/>
          </a:xfrm>
          <a:prstGeom prst="rect">
            <a:avLst/>
          </a:prstGeom>
          <a:noFill/>
          <a:ln>
            <a:noFill/>
          </a:ln>
        </p:spPr>
      </p:pic>
      <p:pic>
        <p:nvPicPr>
          <p:cNvPr id="220" name="Google Shape;220;p29"/>
          <p:cNvPicPr preferRelativeResize="0"/>
          <p:nvPr/>
        </p:nvPicPr>
        <p:blipFill rotWithShape="1">
          <a:blip r:embed="rId4">
            <a:alphaModFix/>
          </a:blip>
          <a:srcRect/>
          <a:stretch/>
        </p:blipFill>
        <p:spPr>
          <a:xfrm>
            <a:off x="152400" y="1885951"/>
            <a:ext cx="274321" cy="274321"/>
          </a:xfrm>
          <a:prstGeom prst="rect">
            <a:avLst/>
          </a:prstGeom>
          <a:noFill/>
          <a:ln>
            <a:noFill/>
          </a:ln>
        </p:spPr>
      </p:pic>
      <p:pic>
        <p:nvPicPr>
          <p:cNvPr id="221" name="Google Shape;221;p29"/>
          <p:cNvPicPr preferRelativeResize="0"/>
          <p:nvPr/>
        </p:nvPicPr>
        <p:blipFill rotWithShape="1">
          <a:blip r:embed="rId5">
            <a:alphaModFix/>
          </a:blip>
          <a:srcRect/>
          <a:stretch/>
        </p:blipFill>
        <p:spPr>
          <a:xfrm>
            <a:off x="152400" y="2190751"/>
            <a:ext cx="274321" cy="274321"/>
          </a:xfrm>
          <a:prstGeom prst="rect">
            <a:avLst/>
          </a:prstGeom>
          <a:noFill/>
          <a:ln>
            <a:noFill/>
          </a:ln>
        </p:spPr>
      </p:pic>
      <p:pic>
        <p:nvPicPr>
          <p:cNvPr id="222" name="Google Shape;222;p29"/>
          <p:cNvPicPr preferRelativeResize="0"/>
          <p:nvPr/>
        </p:nvPicPr>
        <p:blipFill rotWithShape="1">
          <a:blip r:embed="rId6">
            <a:alphaModFix/>
          </a:blip>
          <a:srcRect/>
          <a:stretch/>
        </p:blipFill>
        <p:spPr>
          <a:xfrm>
            <a:off x="154800" y="2495551"/>
            <a:ext cx="274321" cy="274321"/>
          </a:xfrm>
          <a:prstGeom prst="rect">
            <a:avLst/>
          </a:prstGeom>
          <a:noFill/>
          <a:ln>
            <a:noFill/>
          </a:ln>
        </p:spPr>
      </p:pic>
      <p:pic>
        <p:nvPicPr>
          <p:cNvPr id="223" name="Google Shape;223;p29"/>
          <p:cNvPicPr preferRelativeResize="0"/>
          <p:nvPr/>
        </p:nvPicPr>
        <p:blipFill rotWithShape="1">
          <a:blip r:embed="rId7">
            <a:alphaModFix/>
          </a:blip>
          <a:srcRect/>
          <a:stretch/>
        </p:blipFill>
        <p:spPr>
          <a:xfrm>
            <a:off x="152400" y="2800351"/>
            <a:ext cx="274321" cy="274321"/>
          </a:xfrm>
          <a:prstGeom prst="rect">
            <a:avLst/>
          </a:prstGeom>
          <a:noFill/>
          <a:ln>
            <a:noFill/>
          </a:ln>
        </p:spPr>
      </p:pic>
      <p:pic>
        <p:nvPicPr>
          <p:cNvPr id="224" name="Google Shape;224;p29"/>
          <p:cNvPicPr preferRelativeResize="0"/>
          <p:nvPr/>
        </p:nvPicPr>
        <p:blipFill rotWithShape="1">
          <a:blip r:embed="rId8">
            <a:alphaModFix/>
          </a:blip>
          <a:srcRect/>
          <a:stretch/>
        </p:blipFill>
        <p:spPr>
          <a:xfrm>
            <a:off x="2286002" y="1885950"/>
            <a:ext cx="274321" cy="274321"/>
          </a:xfrm>
          <a:prstGeom prst="rect">
            <a:avLst/>
          </a:prstGeom>
          <a:noFill/>
          <a:ln>
            <a:noFill/>
          </a:ln>
        </p:spPr>
      </p:pic>
      <p:pic>
        <p:nvPicPr>
          <p:cNvPr id="225" name="Google Shape;225;p29"/>
          <p:cNvPicPr preferRelativeResize="0"/>
          <p:nvPr/>
        </p:nvPicPr>
        <p:blipFill rotWithShape="1">
          <a:blip r:embed="rId9">
            <a:alphaModFix/>
          </a:blip>
          <a:srcRect/>
          <a:stretch/>
        </p:blipFill>
        <p:spPr>
          <a:xfrm>
            <a:off x="2286002" y="2190751"/>
            <a:ext cx="274321" cy="274321"/>
          </a:xfrm>
          <a:prstGeom prst="rect">
            <a:avLst/>
          </a:prstGeom>
          <a:noFill/>
          <a:ln>
            <a:noFill/>
          </a:ln>
        </p:spPr>
      </p:pic>
      <p:pic>
        <p:nvPicPr>
          <p:cNvPr id="226" name="Google Shape;226;p29"/>
          <p:cNvPicPr preferRelativeResize="0"/>
          <p:nvPr/>
        </p:nvPicPr>
        <p:blipFill rotWithShape="1">
          <a:blip r:embed="rId10">
            <a:alphaModFix/>
          </a:blip>
          <a:srcRect/>
          <a:stretch/>
        </p:blipFill>
        <p:spPr>
          <a:xfrm>
            <a:off x="2286001" y="2526030"/>
            <a:ext cx="274321" cy="274321"/>
          </a:xfrm>
          <a:prstGeom prst="rect">
            <a:avLst/>
          </a:prstGeom>
          <a:noFill/>
          <a:ln>
            <a:noFill/>
          </a:ln>
        </p:spPr>
      </p:pic>
      <p:pic>
        <p:nvPicPr>
          <p:cNvPr id="227" name="Google Shape;227;p29"/>
          <p:cNvPicPr preferRelativeResize="0"/>
          <p:nvPr/>
        </p:nvPicPr>
        <p:blipFill rotWithShape="1">
          <a:blip r:embed="rId11">
            <a:alphaModFix/>
          </a:blip>
          <a:srcRect/>
          <a:stretch/>
        </p:blipFill>
        <p:spPr>
          <a:xfrm>
            <a:off x="2286000" y="2830830"/>
            <a:ext cx="274321" cy="274321"/>
          </a:xfrm>
          <a:prstGeom prst="rect">
            <a:avLst/>
          </a:prstGeom>
          <a:noFill/>
          <a:ln>
            <a:noFill/>
          </a:ln>
        </p:spPr>
      </p:pic>
      <p:pic>
        <p:nvPicPr>
          <p:cNvPr id="228" name="Google Shape;228;p29"/>
          <p:cNvPicPr preferRelativeResize="0"/>
          <p:nvPr/>
        </p:nvPicPr>
        <p:blipFill rotWithShape="1">
          <a:blip r:embed="rId12">
            <a:alphaModFix/>
          </a:blip>
          <a:srcRect/>
          <a:stretch/>
        </p:blipFill>
        <p:spPr>
          <a:xfrm>
            <a:off x="1609106" y="3333376"/>
            <a:ext cx="1286494" cy="152437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ullet Slide Blue wave">
  <p:cSld name="Bullet Slide Blue wave">
    <p:spTree>
      <p:nvGrpSpPr>
        <p:cNvPr id="1" name="Shape 229"/>
        <p:cNvGrpSpPr/>
        <p:nvPr/>
      </p:nvGrpSpPr>
      <p:grpSpPr>
        <a:xfrm>
          <a:off x="0" y="0"/>
          <a:ext cx="0" cy="0"/>
          <a:chOff x="0" y="0"/>
          <a:chExt cx="0" cy="0"/>
        </a:xfrm>
      </p:grpSpPr>
      <p:pic>
        <p:nvPicPr>
          <p:cNvPr id="230" name="Google Shape;230;p30"/>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31" name="Google Shape;231;p30"/>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32" name="Google Shape;232;p30"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233" name="Google Shape;233;p30"/>
          <p:cNvSpPr txBox="1">
            <a:spLocks noGrp="1"/>
          </p:cNvSpPr>
          <p:nvPr>
            <p:ph type="title"/>
          </p:nvPr>
        </p:nvSpPr>
        <p:spPr>
          <a:xfrm>
            <a:off x="228600" y="2095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4" name="Google Shape;234;p30"/>
          <p:cNvSpPr txBox="1">
            <a:spLocks noGrp="1"/>
          </p:cNvSpPr>
          <p:nvPr>
            <p:ph type="body" idx="1"/>
          </p:nvPr>
        </p:nvSpPr>
        <p:spPr>
          <a:xfrm>
            <a:off x="272787" y="1200151"/>
            <a:ext cx="8560200" cy="3200400"/>
          </a:xfrm>
          <a:prstGeom prst="rect">
            <a:avLst/>
          </a:prstGeom>
          <a:noFill/>
          <a:ln>
            <a:noFill/>
          </a:ln>
        </p:spPr>
        <p:txBody>
          <a:bodyPr spcFirstLastPara="1" wrap="square" lIns="91425" tIns="45700" rIns="91425" bIns="45700" anchor="t" anchorCtr="0">
            <a:normAutofit/>
          </a:bodyPr>
          <a:lstStyle>
            <a:lvl1pPr marL="457200" marR="0" lvl="0"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1pPr>
            <a:lvl2pPr marL="914400" marR="0" lvl="1" indent="-355600" algn="l">
              <a:spcBef>
                <a:spcPts val="400"/>
              </a:spcBef>
              <a:spcAft>
                <a:spcPts val="0"/>
              </a:spcAft>
              <a:buClr>
                <a:schemeClr val="dk1"/>
              </a:buClr>
              <a:buSzPts val="2000"/>
              <a:buFont typeface="Arial"/>
              <a:buChar char="–"/>
              <a:defRPr sz="20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35" name="Google Shape;235;p30"/>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36" name="Google Shape;236;p30"/>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37" name="Google Shape;237;p30"/>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38" name="Google Shape;238;p30"/>
          <p:cNvPicPr preferRelativeResize="0"/>
          <p:nvPr/>
        </p:nvPicPr>
        <p:blipFill rotWithShape="1">
          <a:blip r:embed="rId5">
            <a:alphaModFix/>
          </a:blip>
          <a:srcRect/>
          <a:stretch/>
        </p:blipFill>
        <p:spPr>
          <a:xfrm>
            <a:off x="8077200" y="-19050"/>
            <a:ext cx="755906" cy="765050"/>
          </a:xfrm>
          <a:prstGeom prst="rect">
            <a:avLst/>
          </a:prstGeom>
          <a:noFill/>
          <a:ln>
            <a:noFill/>
          </a:ln>
        </p:spPr>
      </p:pic>
      <p:pic>
        <p:nvPicPr>
          <p:cNvPr id="239" name="Google Shape;239;p30"/>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40" name="Google Shape;240;p30"/>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Slide Green wave">
  <p:cSld name="Team Slide Green wave">
    <p:spTree>
      <p:nvGrpSpPr>
        <p:cNvPr id="1" name="Shape 241"/>
        <p:cNvGrpSpPr/>
        <p:nvPr/>
      </p:nvGrpSpPr>
      <p:grpSpPr>
        <a:xfrm>
          <a:off x="0" y="0"/>
          <a:ext cx="0" cy="0"/>
          <a:chOff x="0" y="0"/>
          <a:chExt cx="0" cy="0"/>
        </a:xfrm>
      </p:grpSpPr>
      <p:pic>
        <p:nvPicPr>
          <p:cNvPr id="242" name="Google Shape;242;p31"/>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243" name="Google Shape;243;p31"/>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44" name="Google Shape;244;p31"/>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5" name="Google Shape;245;p31"/>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46" name="Google Shape;246;p3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47" name="Google Shape;247;p3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48" name="Google Shape;248;p31"/>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9" name="Google Shape;249;p31"/>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50" name="Google Shape;250;p31"/>
          <p:cNvSpPr>
            <a:spLocks noGrp="1"/>
          </p:cNvSpPr>
          <p:nvPr>
            <p:ph type="pic" idx="2"/>
          </p:nvPr>
        </p:nvSpPr>
        <p:spPr>
          <a:xfrm>
            <a:off x="381000" y="1809750"/>
            <a:ext cx="2163900" cy="1905000"/>
          </a:xfrm>
          <a:prstGeom prst="rect">
            <a:avLst/>
          </a:prstGeom>
          <a:noFill/>
          <a:ln>
            <a:noFill/>
          </a:ln>
        </p:spPr>
      </p:sp>
      <p:sp>
        <p:nvSpPr>
          <p:cNvPr id="251" name="Google Shape;251;p31"/>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2" name="Google Shape;252;p31"/>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3" name="Google Shape;253;p31"/>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4" name="Google Shape;254;p31"/>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55" name="Google Shape;255;p3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56" name="Google Shape;256;p3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57" name="Google Shape;257;p31"/>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58" name="Google Shape;258;p31"/>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Slide Green wave">
  <p:cSld name="Text Slide Green wave">
    <p:spTree>
      <p:nvGrpSpPr>
        <p:cNvPr id="1" name="Shape 259"/>
        <p:cNvGrpSpPr/>
        <p:nvPr/>
      </p:nvGrpSpPr>
      <p:grpSpPr>
        <a:xfrm>
          <a:off x="0" y="0"/>
          <a:ext cx="0" cy="0"/>
          <a:chOff x="0" y="0"/>
          <a:chExt cx="0" cy="0"/>
        </a:xfrm>
      </p:grpSpPr>
      <p:pic>
        <p:nvPicPr>
          <p:cNvPr id="260" name="Google Shape;260;p32"/>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261" name="Google Shape;261;p32"/>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62" name="Google Shape;262;p32"/>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3" name="Google Shape;263;p32"/>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64" name="Google Shape;264;p32"/>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65" name="Google Shape;265;p32"/>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66" name="Google Shape;266;p32"/>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67" name="Google Shape;267;p32"/>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68" name="Google Shape;268;p32"/>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69" name="Google Shape;269;p32"/>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eam Slide Blue wave">
  <p:cSld name="1_Team Slide Blue wave">
    <p:spTree>
      <p:nvGrpSpPr>
        <p:cNvPr id="1" name="Shape 270"/>
        <p:cNvGrpSpPr/>
        <p:nvPr/>
      </p:nvGrpSpPr>
      <p:grpSpPr>
        <a:xfrm>
          <a:off x="0" y="0"/>
          <a:ext cx="0" cy="0"/>
          <a:chOff x="0" y="0"/>
          <a:chExt cx="0" cy="0"/>
        </a:xfrm>
      </p:grpSpPr>
      <p:pic>
        <p:nvPicPr>
          <p:cNvPr id="271" name="Google Shape;271;p33"/>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72" name="Google Shape;272;p33"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273" name="Google Shape;273;p3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4" name="Google Shape;274;p33"/>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75" name="Google Shape;275;p33"/>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76" name="Google Shape;276;p33"/>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277" name="Google Shape;277;p33"/>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78" name="Google Shape;278;p33"/>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79" name="Google Shape;279;p33"/>
          <p:cNvSpPr>
            <a:spLocks noGrp="1"/>
          </p:cNvSpPr>
          <p:nvPr>
            <p:ph type="pic" idx="2"/>
          </p:nvPr>
        </p:nvSpPr>
        <p:spPr>
          <a:xfrm>
            <a:off x="381000" y="1809750"/>
            <a:ext cx="2163900" cy="1905000"/>
          </a:xfrm>
          <a:prstGeom prst="rect">
            <a:avLst/>
          </a:prstGeom>
          <a:noFill/>
          <a:ln>
            <a:noFill/>
          </a:ln>
        </p:spPr>
      </p:sp>
      <p:sp>
        <p:nvSpPr>
          <p:cNvPr id="280" name="Google Shape;280;p33"/>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1" name="Google Shape;281;p33"/>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2" name="Google Shape;282;p33"/>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3" name="Google Shape;283;p3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eam Slide Green wave">
  <p:cSld name="1_Team Slide Green wave">
    <p:spTree>
      <p:nvGrpSpPr>
        <p:cNvPr id="1" name="Shape 284"/>
        <p:cNvGrpSpPr/>
        <p:nvPr/>
      </p:nvGrpSpPr>
      <p:grpSpPr>
        <a:xfrm>
          <a:off x="0" y="0"/>
          <a:ext cx="0" cy="0"/>
          <a:chOff x="0" y="0"/>
          <a:chExt cx="0" cy="0"/>
        </a:xfrm>
      </p:grpSpPr>
      <p:pic>
        <p:nvPicPr>
          <p:cNvPr id="285" name="Google Shape;285;p34"/>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86" name="Google Shape;286;p34"/>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7" name="Google Shape;287;p34"/>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88" name="Google Shape;288;p34"/>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89" name="Google Shape;289;p34"/>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90" name="Google Shape;290;p34"/>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1" name="Google Shape;291;p34"/>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2" name="Google Shape;292;p34"/>
          <p:cNvSpPr>
            <a:spLocks noGrp="1"/>
          </p:cNvSpPr>
          <p:nvPr>
            <p:ph type="pic" idx="2"/>
          </p:nvPr>
        </p:nvSpPr>
        <p:spPr>
          <a:xfrm>
            <a:off x="381000" y="1809750"/>
            <a:ext cx="2163900" cy="1905000"/>
          </a:xfrm>
          <a:prstGeom prst="rect">
            <a:avLst/>
          </a:prstGeom>
          <a:noFill/>
          <a:ln>
            <a:noFill/>
          </a:ln>
        </p:spPr>
      </p:sp>
      <p:sp>
        <p:nvSpPr>
          <p:cNvPr id="293" name="Google Shape;293;p34"/>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4" name="Google Shape;294;p34"/>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5" name="Google Shape;295;p34"/>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6" name="Google Shape;296;p34"/>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ext Slide Blue wave">
  <p:cSld name="1_Text Slide Blue wave">
    <p:spTree>
      <p:nvGrpSpPr>
        <p:cNvPr id="1" name="Shape 297"/>
        <p:cNvGrpSpPr/>
        <p:nvPr/>
      </p:nvGrpSpPr>
      <p:grpSpPr>
        <a:xfrm>
          <a:off x="0" y="0"/>
          <a:ext cx="0" cy="0"/>
          <a:chOff x="0" y="0"/>
          <a:chExt cx="0" cy="0"/>
        </a:xfrm>
      </p:grpSpPr>
      <p:pic>
        <p:nvPicPr>
          <p:cNvPr id="298" name="Google Shape;298;p35"/>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99" name="Google Shape;299;p35" descr="short_wave_powerpoint2.png"/>
          <p:cNvPicPr preferRelativeResize="0"/>
          <p:nvPr/>
        </p:nvPicPr>
        <p:blipFill rotWithShape="1">
          <a:blip r:embed="rId3">
            <a:alphaModFix/>
          </a:blip>
          <a:srcRect/>
          <a:stretch/>
        </p:blipFill>
        <p:spPr>
          <a:xfrm>
            <a:off x="0" y="4684754"/>
            <a:ext cx="9143999" cy="434633"/>
          </a:xfrm>
          <a:prstGeom prst="rect">
            <a:avLst/>
          </a:prstGeom>
          <a:noFill/>
          <a:ln>
            <a:noFill/>
          </a:ln>
        </p:spPr>
      </p:pic>
      <p:sp>
        <p:nvSpPr>
          <p:cNvPr id="300" name="Google Shape;300;p35"/>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1" name="Google Shape;301;p35"/>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02" name="Google Shape;302;p35"/>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303" name="Google Shape;303;p35"/>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304" name="Google Shape;304;p35"/>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05" name="Google Shape;305;p35"/>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ext Slide Green wave">
  <p:cSld name="1_Text Slide Green wave">
    <p:spTree>
      <p:nvGrpSpPr>
        <p:cNvPr id="1" name="Shape 306"/>
        <p:cNvGrpSpPr/>
        <p:nvPr/>
      </p:nvGrpSpPr>
      <p:grpSpPr>
        <a:xfrm>
          <a:off x="0" y="0"/>
          <a:ext cx="0" cy="0"/>
          <a:chOff x="0" y="0"/>
          <a:chExt cx="0" cy="0"/>
        </a:xfrm>
      </p:grpSpPr>
      <p:pic>
        <p:nvPicPr>
          <p:cNvPr id="307" name="Google Shape;307;p36"/>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308" name="Google Shape;308;p36"/>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9" name="Google Shape;309;p36"/>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10" name="Google Shape;310;p36"/>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311" name="Google Shape;311;p36"/>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312" name="Google Shape;312;p36"/>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13" name="Google Shape;313;p36"/>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Image Slide Blue wave">
  <p:cSld name="1_Image Slide Blue wave">
    <p:spTree>
      <p:nvGrpSpPr>
        <p:cNvPr id="1" name="Shape 314"/>
        <p:cNvGrpSpPr/>
        <p:nvPr/>
      </p:nvGrpSpPr>
      <p:grpSpPr>
        <a:xfrm>
          <a:off x="0" y="0"/>
          <a:ext cx="0" cy="0"/>
          <a:chOff x="0" y="0"/>
          <a:chExt cx="0" cy="0"/>
        </a:xfrm>
      </p:grpSpPr>
      <p:pic>
        <p:nvPicPr>
          <p:cNvPr id="315" name="Google Shape;315;p3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316" name="Google Shape;316;p37"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317" name="Google Shape;317;p3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8" name="Google Shape;318;p37"/>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19" name="Google Shape;319;p3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320" name="Google Shape;320;p37"/>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321" name="Google Shape;321;p37"/>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22" name="Google Shape;322;p37"/>
          <p:cNvSpPr>
            <a:spLocks noGrp="1"/>
          </p:cNvSpPr>
          <p:nvPr>
            <p:ph type="pic" idx="2"/>
          </p:nvPr>
        </p:nvSpPr>
        <p:spPr>
          <a:xfrm>
            <a:off x="0" y="1123950"/>
            <a:ext cx="9144000" cy="2438400"/>
          </a:xfrm>
          <a:prstGeom prst="rect">
            <a:avLst/>
          </a:prstGeom>
          <a:noFill/>
          <a:ln>
            <a:noFill/>
          </a:ln>
        </p:spPr>
      </p:sp>
      <p:sp>
        <p:nvSpPr>
          <p:cNvPr id="323" name="Google Shape;323;p3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Image Slide Green wave">
  <p:cSld name="1_Image Slide Green wave">
    <p:spTree>
      <p:nvGrpSpPr>
        <p:cNvPr id="1" name="Shape 324"/>
        <p:cNvGrpSpPr/>
        <p:nvPr/>
      </p:nvGrpSpPr>
      <p:grpSpPr>
        <a:xfrm>
          <a:off x="0" y="0"/>
          <a:ext cx="0" cy="0"/>
          <a:chOff x="0" y="0"/>
          <a:chExt cx="0" cy="0"/>
        </a:xfrm>
      </p:grpSpPr>
      <p:pic>
        <p:nvPicPr>
          <p:cNvPr id="325" name="Google Shape;325;p38"/>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326" name="Google Shape;326;p3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7" name="Google Shape;327;p38"/>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28" name="Google Shape;328;p38"/>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329" name="Google Shape;329;p38"/>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330" name="Google Shape;330;p38"/>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31" name="Google Shape;331;p38"/>
          <p:cNvSpPr>
            <a:spLocks noGrp="1"/>
          </p:cNvSpPr>
          <p:nvPr>
            <p:ph type="pic" idx="2"/>
          </p:nvPr>
        </p:nvSpPr>
        <p:spPr>
          <a:xfrm>
            <a:off x="0" y="1123950"/>
            <a:ext cx="9144000" cy="2438400"/>
          </a:xfrm>
          <a:prstGeom prst="rect">
            <a:avLst/>
          </a:prstGeom>
          <a:noFill/>
          <a:ln>
            <a:noFill/>
          </a:ln>
        </p:spPr>
      </p:sp>
      <p:sp>
        <p:nvSpPr>
          <p:cNvPr id="332" name="Google Shape;332;p3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333"/>
        <p:cNvGrpSpPr/>
        <p:nvPr/>
      </p:nvGrpSpPr>
      <p:grpSpPr>
        <a:xfrm>
          <a:off x="0" y="0"/>
          <a:ext cx="0" cy="0"/>
          <a:chOff x="0" y="0"/>
          <a:chExt cx="0" cy="0"/>
        </a:xfrm>
      </p:grpSpPr>
      <p:pic>
        <p:nvPicPr>
          <p:cNvPr id="334" name="Google Shape;334;p39"/>
          <p:cNvPicPr preferRelativeResize="0"/>
          <p:nvPr/>
        </p:nvPicPr>
        <p:blipFill rotWithShape="1">
          <a:blip r:embed="rId2">
            <a:alphaModFix/>
          </a:blip>
          <a:srcRect/>
          <a:stretch/>
        </p:blipFill>
        <p:spPr>
          <a:xfrm>
            <a:off x="4060" y="0"/>
            <a:ext cx="9135880" cy="5143498"/>
          </a:xfrm>
          <a:prstGeom prst="rect">
            <a:avLst/>
          </a:prstGeom>
          <a:noFill/>
          <a:ln>
            <a:noFill/>
          </a:ln>
        </p:spPr>
      </p:pic>
      <p:sp>
        <p:nvSpPr>
          <p:cNvPr id="335" name="Google Shape;335;p39"/>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36" name="Google Shape;336;p39"/>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337"/>
        <p:cNvGrpSpPr/>
        <p:nvPr/>
      </p:nvGrpSpPr>
      <p:grpSpPr>
        <a:xfrm>
          <a:off x="0" y="0"/>
          <a:ext cx="0" cy="0"/>
          <a:chOff x="0" y="0"/>
          <a:chExt cx="0" cy="0"/>
        </a:xfrm>
      </p:grpSpPr>
      <p:pic>
        <p:nvPicPr>
          <p:cNvPr id="338" name="Google Shape;338;p40"/>
          <p:cNvPicPr preferRelativeResize="0"/>
          <p:nvPr/>
        </p:nvPicPr>
        <p:blipFill rotWithShape="1">
          <a:blip r:embed="rId2">
            <a:alphaModFix/>
          </a:blip>
          <a:srcRect/>
          <a:stretch/>
        </p:blipFill>
        <p:spPr>
          <a:xfrm>
            <a:off x="4061" y="0"/>
            <a:ext cx="9135880" cy="5143498"/>
          </a:xfrm>
          <a:prstGeom prst="rect">
            <a:avLst/>
          </a:prstGeom>
          <a:noFill/>
          <a:ln>
            <a:noFill/>
          </a:ln>
        </p:spPr>
      </p:pic>
      <p:sp>
        <p:nvSpPr>
          <p:cNvPr id="339" name="Google Shape;339;p40"/>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40" name="Google Shape;340;p40"/>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hank you Green Wave">
  <p:cSld name="1_Thank you Green Wave">
    <p:spTree>
      <p:nvGrpSpPr>
        <p:cNvPr id="1" name="Shape 341"/>
        <p:cNvGrpSpPr/>
        <p:nvPr/>
      </p:nvGrpSpPr>
      <p:grpSpPr>
        <a:xfrm>
          <a:off x="0" y="0"/>
          <a:ext cx="0" cy="0"/>
          <a:chOff x="0" y="0"/>
          <a:chExt cx="0" cy="0"/>
        </a:xfrm>
      </p:grpSpPr>
      <p:pic>
        <p:nvPicPr>
          <p:cNvPr id="342" name="Google Shape;342;p41"/>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343" name="Google Shape;343;p41" descr="trout5_powerpoint.jpg"/>
          <p:cNvPicPr preferRelativeResize="0"/>
          <p:nvPr/>
        </p:nvPicPr>
        <p:blipFill rotWithShape="1">
          <a:blip r:embed="rId3">
            <a:alphaModFix/>
          </a:blip>
          <a:srcRect/>
          <a:stretch/>
        </p:blipFill>
        <p:spPr>
          <a:xfrm>
            <a:off x="1444150" y="0"/>
            <a:ext cx="7699850" cy="5143500"/>
          </a:xfrm>
          <a:prstGeom prst="rect">
            <a:avLst/>
          </a:prstGeom>
          <a:noFill/>
          <a:ln>
            <a:noFill/>
          </a:ln>
        </p:spPr>
      </p:pic>
      <p:pic>
        <p:nvPicPr>
          <p:cNvPr id="344" name="Google Shape;344;p41"/>
          <p:cNvPicPr preferRelativeResize="0"/>
          <p:nvPr/>
        </p:nvPicPr>
        <p:blipFill rotWithShape="1">
          <a:blip r:embed="rId4">
            <a:alphaModFix/>
          </a:blip>
          <a:srcRect/>
          <a:stretch/>
        </p:blipFill>
        <p:spPr>
          <a:xfrm>
            <a:off x="-67064" y="0"/>
            <a:ext cx="4860288" cy="5143501"/>
          </a:xfrm>
          <a:prstGeom prst="rect">
            <a:avLst/>
          </a:prstGeom>
          <a:noFill/>
          <a:ln>
            <a:noFill/>
          </a:ln>
        </p:spPr>
      </p:pic>
      <p:sp>
        <p:nvSpPr>
          <p:cNvPr id="345" name="Google Shape;345;p41"/>
          <p:cNvSpPr txBox="1">
            <a:spLocks noGrp="1"/>
          </p:cNvSpPr>
          <p:nvPr>
            <p:ph type="body" idx="1"/>
          </p:nvPr>
        </p:nvSpPr>
        <p:spPr>
          <a:xfrm>
            <a:off x="457200"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346" name="Google Shape;346;p41"/>
          <p:cNvPicPr preferRelativeResize="0"/>
          <p:nvPr/>
        </p:nvPicPr>
        <p:blipFill rotWithShape="1">
          <a:blip r:embed="rId5">
            <a:alphaModFix/>
          </a:blip>
          <a:srcRect/>
          <a:stretch/>
        </p:blipFill>
        <p:spPr>
          <a:xfrm>
            <a:off x="152400" y="1885951"/>
            <a:ext cx="274321" cy="274321"/>
          </a:xfrm>
          <a:prstGeom prst="rect">
            <a:avLst/>
          </a:prstGeom>
          <a:noFill/>
          <a:ln>
            <a:noFill/>
          </a:ln>
        </p:spPr>
      </p:pic>
      <p:pic>
        <p:nvPicPr>
          <p:cNvPr id="347" name="Google Shape;347;p41"/>
          <p:cNvPicPr preferRelativeResize="0"/>
          <p:nvPr/>
        </p:nvPicPr>
        <p:blipFill rotWithShape="1">
          <a:blip r:embed="rId6">
            <a:alphaModFix/>
          </a:blip>
          <a:srcRect/>
          <a:stretch/>
        </p:blipFill>
        <p:spPr>
          <a:xfrm>
            <a:off x="152400" y="2190751"/>
            <a:ext cx="274321" cy="274321"/>
          </a:xfrm>
          <a:prstGeom prst="rect">
            <a:avLst/>
          </a:prstGeom>
          <a:noFill/>
          <a:ln>
            <a:noFill/>
          </a:ln>
        </p:spPr>
      </p:pic>
      <p:pic>
        <p:nvPicPr>
          <p:cNvPr id="348" name="Google Shape;348;p41"/>
          <p:cNvPicPr preferRelativeResize="0"/>
          <p:nvPr/>
        </p:nvPicPr>
        <p:blipFill rotWithShape="1">
          <a:blip r:embed="rId7">
            <a:alphaModFix/>
          </a:blip>
          <a:srcRect/>
          <a:stretch/>
        </p:blipFill>
        <p:spPr>
          <a:xfrm>
            <a:off x="154800" y="2495551"/>
            <a:ext cx="274321" cy="274321"/>
          </a:xfrm>
          <a:prstGeom prst="rect">
            <a:avLst/>
          </a:prstGeom>
          <a:noFill/>
          <a:ln>
            <a:noFill/>
          </a:ln>
        </p:spPr>
      </p:pic>
      <p:pic>
        <p:nvPicPr>
          <p:cNvPr id="349" name="Google Shape;349;p41"/>
          <p:cNvPicPr preferRelativeResize="0"/>
          <p:nvPr/>
        </p:nvPicPr>
        <p:blipFill rotWithShape="1">
          <a:blip r:embed="rId8">
            <a:alphaModFix/>
          </a:blip>
          <a:srcRect/>
          <a:stretch/>
        </p:blipFill>
        <p:spPr>
          <a:xfrm>
            <a:off x="152400" y="2800351"/>
            <a:ext cx="274321" cy="274321"/>
          </a:xfrm>
          <a:prstGeom prst="rect">
            <a:avLst/>
          </a:prstGeom>
          <a:noFill/>
          <a:ln>
            <a:noFill/>
          </a:ln>
        </p:spPr>
      </p:pic>
      <p:pic>
        <p:nvPicPr>
          <p:cNvPr id="350" name="Google Shape;350;p41"/>
          <p:cNvPicPr preferRelativeResize="0"/>
          <p:nvPr/>
        </p:nvPicPr>
        <p:blipFill rotWithShape="1">
          <a:blip r:embed="rId9">
            <a:alphaModFix/>
          </a:blip>
          <a:srcRect/>
          <a:stretch/>
        </p:blipFill>
        <p:spPr>
          <a:xfrm>
            <a:off x="2286002" y="1885950"/>
            <a:ext cx="274321" cy="274321"/>
          </a:xfrm>
          <a:prstGeom prst="rect">
            <a:avLst/>
          </a:prstGeom>
          <a:noFill/>
          <a:ln>
            <a:noFill/>
          </a:ln>
        </p:spPr>
      </p:pic>
      <p:pic>
        <p:nvPicPr>
          <p:cNvPr id="351" name="Google Shape;351;p41"/>
          <p:cNvPicPr preferRelativeResize="0"/>
          <p:nvPr/>
        </p:nvPicPr>
        <p:blipFill rotWithShape="1">
          <a:blip r:embed="rId10">
            <a:alphaModFix/>
          </a:blip>
          <a:srcRect/>
          <a:stretch/>
        </p:blipFill>
        <p:spPr>
          <a:xfrm>
            <a:off x="2286002" y="2190751"/>
            <a:ext cx="274321" cy="274321"/>
          </a:xfrm>
          <a:prstGeom prst="rect">
            <a:avLst/>
          </a:prstGeom>
          <a:noFill/>
          <a:ln>
            <a:noFill/>
          </a:ln>
        </p:spPr>
      </p:pic>
      <p:pic>
        <p:nvPicPr>
          <p:cNvPr id="352" name="Google Shape;352;p41"/>
          <p:cNvPicPr preferRelativeResize="0"/>
          <p:nvPr/>
        </p:nvPicPr>
        <p:blipFill rotWithShape="1">
          <a:blip r:embed="rId11">
            <a:alphaModFix/>
          </a:blip>
          <a:srcRect/>
          <a:stretch/>
        </p:blipFill>
        <p:spPr>
          <a:xfrm>
            <a:off x="2286001" y="2526030"/>
            <a:ext cx="274321" cy="274321"/>
          </a:xfrm>
          <a:prstGeom prst="rect">
            <a:avLst/>
          </a:prstGeom>
          <a:noFill/>
          <a:ln>
            <a:noFill/>
          </a:ln>
        </p:spPr>
      </p:pic>
      <p:pic>
        <p:nvPicPr>
          <p:cNvPr id="353" name="Google Shape;353;p41"/>
          <p:cNvPicPr preferRelativeResize="0"/>
          <p:nvPr/>
        </p:nvPicPr>
        <p:blipFill rotWithShape="1">
          <a:blip r:embed="rId12">
            <a:alphaModFix/>
          </a:blip>
          <a:srcRect/>
          <a:stretch/>
        </p:blipFill>
        <p:spPr>
          <a:xfrm>
            <a:off x="2286000" y="2830830"/>
            <a:ext cx="274321" cy="274321"/>
          </a:xfrm>
          <a:prstGeom prst="rect">
            <a:avLst/>
          </a:prstGeom>
          <a:noFill/>
          <a:ln>
            <a:noFill/>
          </a:ln>
        </p:spPr>
      </p:pic>
      <p:sp>
        <p:nvSpPr>
          <p:cNvPr id="354" name="Google Shape;354;p41"/>
          <p:cNvSpPr txBox="1">
            <a:spLocks noGrp="1"/>
          </p:cNvSpPr>
          <p:nvPr>
            <p:ph type="body" idx="2"/>
          </p:nvPr>
        </p:nvSpPr>
        <p:spPr>
          <a:xfrm>
            <a:off x="457200"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5" name="Google Shape;355;p41"/>
          <p:cNvSpPr txBox="1">
            <a:spLocks noGrp="1"/>
          </p:cNvSpPr>
          <p:nvPr>
            <p:ph type="body" idx="3"/>
          </p:nvPr>
        </p:nvSpPr>
        <p:spPr>
          <a:xfrm>
            <a:off x="457200"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6" name="Google Shape;356;p41"/>
          <p:cNvSpPr txBox="1">
            <a:spLocks noGrp="1"/>
          </p:cNvSpPr>
          <p:nvPr>
            <p:ph type="body" idx="4"/>
          </p:nvPr>
        </p:nvSpPr>
        <p:spPr>
          <a:xfrm>
            <a:off x="457200"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7" name="Google Shape;357;p41"/>
          <p:cNvSpPr txBox="1">
            <a:spLocks noGrp="1"/>
          </p:cNvSpPr>
          <p:nvPr>
            <p:ph type="body" idx="5"/>
          </p:nvPr>
        </p:nvSpPr>
        <p:spPr>
          <a:xfrm>
            <a:off x="2621281"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8" name="Google Shape;358;p41"/>
          <p:cNvSpPr txBox="1">
            <a:spLocks noGrp="1"/>
          </p:cNvSpPr>
          <p:nvPr>
            <p:ph type="body" idx="6"/>
          </p:nvPr>
        </p:nvSpPr>
        <p:spPr>
          <a:xfrm>
            <a:off x="2621281"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9" name="Google Shape;359;p41"/>
          <p:cNvSpPr txBox="1">
            <a:spLocks noGrp="1"/>
          </p:cNvSpPr>
          <p:nvPr>
            <p:ph type="body" idx="7"/>
          </p:nvPr>
        </p:nvSpPr>
        <p:spPr>
          <a:xfrm>
            <a:off x="2621281"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60" name="Google Shape;360;p41"/>
          <p:cNvSpPr txBox="1">
            <a:spLocks noGrp="1"/>
          </p:cNvSpPr>
          <p:nvPr>
            <p:ph type="body" idx="8"/>
          </p:nvPr>
        </p:nvSpPr>
        <p:spPr>
          <a:xfrm>
            <a:off x="2621281"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361" name="Google Shape;361;p41"/>
          <p:cNvPicPr preferRelativeResize="0"/>
          <p:nvPr/>
        </p:nvPicPr>
        <p:blipFill rotWithShape="1">
          <a:blip r:embed="rId13">
            <a:alphaModFix/>
          </a:blip>
          <a:srcRect/>
          <a:stretch/>
        </p:blipFill>
        <p:spPr>
          <a:xfrm>
            <a:off x="1609106" y="3333376"/>
            <a:ext cx="1286494" cy="1524374"/>
          </a:xfrm>
          <a:prstGeom prst="rect">
            <a:avLst/>
          </a:prstGeom>
          <a:noFill/>
          <a:ln>
            <a:noFill/>
          </a:ln>
        </p:spPr>
      </p:pic>
      <p:sp>
        <p:nvSpPr>
          <p:cNvPr id="362" name="Google Shape;362;p41"/>
          <p:cNvSpPr txBox="1">
            <a:spLocks noGrp="1"/>
          </p:cNvSpPr>
          <p:nvPr>
            <p:ph type="body" idx="9"/>
          </p:nvPr>
        </p:nvSpPr>
        <p:spPr>
          <a:xfrm>
            <a:off x="76200" y="438150"/>
            <a:ext cx="4264800" cy="6096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63" name="Google Shape;363;p41"/>
          <p:cNvSpPr txBox="1">
            <a:spLocks noGrp="1"/>
          </p:cNvSpPr>
          <p:nvPr>
            <p:ph type="body" idx="13"/>
          </p:nvPr>
        </p:nvSpPr>
        <p:spPr>
          <a:xfrm>
            <a:off x="76200" y="971550"/>
            <a:ext cx="4264800" cy="533400"/>
          </a:xfrm>
          <a:prstGeom prst="rect">
            <a:avLst/>
          </a:prstGeom>
          <a:noFill/>
          <a:ln>
            <a:noFill/>
          </a:ln>
        </p:spPr>
        <p:txBody>
          <a:bodyPr spcFirstLastPara="1" wrap="square" lIns="91425" tIns="45700" rIns="91425" bIns="45700" anchor="t" anchorCtr="0">
            <a:noAutofit/>
          </a:bodyPr>
          <a:lstStyle>
            <a:lvl1pPr marL="457200" marR="0" lvl="0" indent="-228600" algn="ctr">
              <a:spcBef>
                <a:spcPts val="400"/>
              </a:spcBef>
              <a:spcAft>
                <a:spcPts val="0"/>
              </a:spcAft>
              <a:buClr>
                <a:schemeClr val="lt1"/>
              </a:buClr>
              <a:buSzPts val="2000"/>
              <a:buFont typeface="Arial"/>
              <a:buNone/>
              <a:defRPr sz="2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org/headwater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000"/>
              <a:buNone/>
            </a:pPr>
            <a:r>
              <a:rPr lang="en" sz="4600"/>
              <a:t>Lesson 3.2</a:t>
            </a:r>
            <a:endParaRPr sz="4600"/>
          </a:p>
        </p:txBody>
      </p:sp>
      <p:sp>
        <p:nvSpPr>
          <p:cNvPr id="369" name="Google Shape;369;p42"/>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1600"/>
              <a:buNone/>
            </a:pPr>
            <a:r>
              <a:rPr lang="en" sz="3000"/>
              <a:t>Understanding the Trout Life Cycle</a:t>
            </a:r>
            <a:endParaRPr sz="3000"/>
          </a:p>
        </p:txBody>
      </p:sp>
      <p:sp>
        <p:nvSpPr>
          <p:cNvPr id="2" name="Google Shape;396;p45">
            <a:extLst>
              <a:ext uri="{FF2B5EF4-FFF2-40B4-BE49-F238E27FC236}">
                <a16:creationId xmlns:a16="http://schemas.microsoft.com/office/drawing/2014/main" id="{0546890F-F197-568A-DE00-FABE8DC9FF57}"/>
              </a:ext>
            </a:extLst>
          </p:cNvPr>
          <p:cNvSpPr txBox="1">
            <a:spLocks/>
          </p:cNvSpPr>
          <p:nvPr/>
        </p:nvSpPr>
        <p:spPr>
          <a:xfrm>
            <a:off x="152400" y="4554958"/>
            <a:ext cx="7793026" cy="39632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u="sng" dirty="0">
                <a:solidFill>
                  <a:schemeClr val="bg1"/>
                </a:solidFill>
                <a:latin typeface="+mj-lt"/>
                <a:hlinkClick r:id="rId3">
                  <a:extLst>
                    <a:ext uri="{A12FA001-AC4F-418D-AE19-62706E023703}">
                      <ahyp:hlinkClr xmlns:ahyp="http://schemas.microsoft.com/office/drawing/2018/hyperlinkcolor" val="tx"/>
                    </a:ext>
                  </a:extLst>
                </a:hlinkClick>
              </a:rPr>
              <a:t>www.tu.org/headwaters</a:t>
            </a:r>
            <a:br>
              <a:rPr lang="en-US" sz="1000" u="sng" dirty="0">
                <a:solidFill>
                  <a:schemeClr val="bg1"/>
                </a:solidFill>
                <a:latin typeface="+mj-lt"/>
              </a:rPr>
            </a:br>
            <a:r>
              <a:rPr lang="en-US" sz="1000" dirty="0">
                <a:solidFill>
                  <a:schemeClr val="bg1"/>
                </a:solidFill>
                <a:effectLst/>
                <a:latin typeface="+mj-lt"/>
                <a:ea typeface="Gill Sans" panose="020B0604020202020204" charset="0"/>
                <a:cs typeface="Gill Sans" panose="020B0604020202020204" charset="0"/>
              </a:rPr>
              <a:t>© 2025 Trout Unlimited.  Any use of the text or images this document contains without permission of 2025 Trout Unlimited is prohibited.</a:t>
            </a:r>
            <a:endParaRPr lang="en-US" sz="1000" dirty="0">
              <a:solidFill>
                <a:schemeClr val="bg1"/>
              </a:solidFill>
              <a:effectLst/>
              <a:latin typeface="+mj-lt"/>
              <a:ea typeface="Arial" panose="020B0604020202020204" pitchFamily="34" charset="0"/>
            </a:endParaRPr>
          </a:p>
          <a:p>
            <a:endParaRPr lang="en-US" u="sng" dirty="0">
              <a:solidFill>
                <a:schemeClr val="bg1"/>
              </a:solidFill>
            </a:endParaRPr>
          </a:p>
          <a:p>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1"/>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Salmonid migration</a:t>
            </a:r>
            <a:endParaRPr/>
          </a:p>
        </p:txBody>
      </p:sp>
      <p:sp>
        <p:nvSpPr>
          <p:cNvPr id="455" name="Google Shape;455;p51"/>
          <p:cNvSpPr txBox="1">
            <a:spLocks noGrp="1"/>
          </p:cNvSpPr>
          <p:nvPr>
            <p:ph type="body" idx="1"/>
          </p:nvPr>
        </p:nvSpPr>
        <p:spPr>
          <a:xfrm>
            <a:off x="272775" y="1047750"/>
            <a:ext cx="5068800" cy="3682800"/>
          </a:xfrm>
          <a:prstGeom prst="rect">
            <a:avLst/>
          </a:prstGeom>
          <a:noFill/>
          <a:ln>
            <a:noFill/>
          </a:ln>
        </p:spPr>
        <p:txBody>
          <a:bodyPr spcFirstLastPara="1" wrap="square" lIns="91425" tIns="45700" rIns="91425" bIns="45700" anchor="t" anchorCtr="0">
            <a:normAutofit fontScale="85000" lnSpcReduction="10000"/>
          </a:bodyPr>
          <a:lstStyle/>
          <a:p>
            <a:pPr marL="457200" lvl="0" indent="-347345" algn="l" rtl="0">
              <a:spcBef>
                <a:spcPts val="0"/>
              </a:spcBef>
              <a:spcAft>
                <a:spcPts val="0"/>
              </a:spcAft>
              <a:buClr>
                <a:srgbClr val="000000"/>
              </a:buClr>
              <a:buSzPct val="100000"/>
              <a:buFont typeface="Gill Sans"/>
              <a:buChar char="●"/>
            </a:pPr>
            <a:r>
              <a:rPr lang="en" sz="2200">
                <a:solidFill>
                  <a:srgbClr val="000000"/>
                </a:solidFill>
              </a:rPr>
              <a:t>Salmonids are all migratory species.  </a:t>
            </a:r>
            <a:endParaRPr sz="2200">
              <a:solidFill>
                <a:srgbClr val="000000"/>
              </a:solidFill>
            </a:endParaRPr>
          </a:p>
          <a:p>
            <a:pPr marL="457200" lvl="0" indent="-347345" algn="l" rtl="0">
              <a:spcBef>
                <a:spcPts val="1000"/>
              </a:spcBef>
              <a:spcAft>
                <a:spcPts val="0"/>
              </a:spcAft>
              <a:buClr>
                <a:srgbClr val="000000"/>
              </a:buClr>
              <a:buSzPct val="100000"/>
              <a:buFont typeface="Gill Sans"/>
              <a:buChar char="●"/>
            </a:pPr>
            <a:r>
              <a:rPr lang="en" sz="2200">
                <a:solidFill>
                  <a:srgbClr val="000000"/>
                </a:solidFill>
              </a:rPr>
              <a:t>Some populations migrate to different parts of a river during different parts of their life.</a:t>
            </a:r>
            <a:endParaRPr sz="2200">
              <a:solidFill>
                <a:srgbClr val="000000"/>
              </a:solidFill>
            </a:endParaRPr>
          </a:p>
          <a:p>
            <a:pPr marL="457200" lvl="0" indent="-347345" algn="l" rtl="0">
              <a:spcBef>
                <a:spcPts val="1000"/>
              </a:spcBef>
              <a:spcAft>
                <a:spcPts val="0"/>
              </a:spcAft>
              <a:buClr>
                <a:srgbClr val="000000"/>
              </a:buClr>
              <a:buSzPct val="100000"/>
              <a:buFont typeface="Gill Sans"/>
              <a:buChar char="●"/>
            </a:pPr>
            <a:r>
              <a:rPr lang="en" sz="2200">
                <a:solidFill>
                  <a:srgbClr val="000000"/>
                </a:solidFill>
              </a:rPr>
              <a:t>Others migrate from rivers to a lake and back.  </a:t>
            </a:r>
            <a:endParaRPr sz="2200">
              <a:solidFill>
                <a:srgbClr val="000000"/>
              </a:solidFill>
            </a:endParaRPr>
          </a:p>
          <a:p>
            <a:pPr marL="457200" lvl="0" indent="-347345" algn="l" rtl="0">
              <a:spcBef>
                <a:spcPts val="1000"/>
              </a:spcBef>
              <a:spcAft>
                <a:spcPts val="1000"/>
              </a:spcAft>
              <a:buClr>
                <a:srgbClr val="000000"/>
              </a:buClr>
              <a:buSzPct val="100000"/>
              <a:buFont typeface="Calibri"/>
              <a:buChar char="●"/>
            </a:pPr>
            <a:r>
              <a:rPr lang="en" sz="2200">
                <a:solidFill>
                  <a:srgbClr val="000000"/>
                </a:solidFill>
              </a:rPr>
              <a:t>Others, such as salmon and sea-run trout, migrate to the sea during much of their adult life to take advantage of the large amounts of food available in the ocean.  A life cycle that includes migration to and from the ocean is known as </a:t>
            </a:r>
            <a:r>
              <a:rPr lang="en" sz="2200" b="1">
                <a:solidFill>
                  <a:srgbClr val="000000"/>
                </a:solidFill>
              </a:rPr>
              <a:t>anadromous</a:t>
            </a:r>
            <a:r>
              <a:rPr lang="en" sz="2200">
                <a:solidFill>
                  <a:srgbClr val="000000"/>
                </a:solidFill>
              </a:rPr>
              <a:t>.</a:t>
            </a:r>
            <a:endParaRPr sz="2200">
              <a:solidFill>
                <a:srgbClr val="000000"/>
              </a:solidFill>
            </a:endParaRPr>
          </a:p>
        </p:txBody>
      </p:sp>
      <p:sp>
        <p:nvSpPr>
          <p:cNvPr id="457" name="Google Shape;457;p51"/>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458" name="Google Shape;458;p51"/>
          <p:cNvSpPr txBox="1"/>
          <p:nvPr/>
        </p:nvSpPr>
        <p:spPr>
          <a:xfrm>
            <a:off x="6547300" y="33753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EcoFlight, Trout Unlimited</a:t>
            </a:r>
            <a:endParaRPr sz="800">
              <a:latin typeface="Gill Sans"/>
              <a:ea typeface="Gill Sans"/>
              <a:cs typeface="Gill Sans"/>
              <a:sym typeface="Gill Sans"/>
            </a:endParaRPr>
          </a:p>
        </p:txBody>
      </p:sp>
      <p:pic>
        <p:nvPicPr>
          <p:cNvPr id="459" name="Google Shape;459;p51"/>
          <p:cNvPicPr preferRelativeResize="0"/>
          <p:nvPr/>
        </p:nvPicPr>
        <p:blipFill>
          <a:blip r:embed="rId3">
            <a:alphaModFix/>
          </a:blip>
          <a:stretch>
            <a:fillRect/>
          </a:stretch>
        </p:blipFill>
        <p:spPr>
          <a:xfrm>
            <a:off x="5570178" y="2020674"/>
            <a:ext cx="3484596" cy="1346062"/>
          </a:xfrm>
          <a:prstGeom prst="rect">
            <a:avLst/>
          </a:prstGeom>
          <a:noFill/>
          <a:ln>
            <a:noFill/>
          </a:ln>
        </p:spPr>
      </p:pic>
      <p:sp>
        <p:nvSpPr>
          <p:cNvPr id="2" name="Google Shape;396;p45">
            <a:extLst>
              <a:ext uri="{FF2B5EF4-FFF2-40B4-BE49-F238E27FC236}">
                <a16:creationId xmlns:a16="http://schemas.microsoft.com/office/drawing/2014/main" id="{96530958-1F28-2591-2C62-8BAB954BD23A}"/>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2"/>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Salmonid migration (continued)</a:t>
            </a:r>
            <a:endParaRPr/>
          </a:p>
        </p:txBody>
      </p:sp>
      <p:sp>
        <p:nvSpPr>
          <p:cNvPr id="465" name="Google Shape;465;p52"/>
          <p:cNvSpPr txBox="1">
            <a:spLocks noGrp="1"/>
          </p:cNvSpPr>
          <p:nvPr>
            <p:ph type="body" idx="1"/>
          </p:nvPr>
        </p:nvSpPr>
        <p:spPr>
          <a:xfrm>
            <a:off x="272775" y="1047750"/>
            <a:ext cx="5068800" cy="3682800"/>
          </a:xfrm>
          <a:prstGeom prst="rect">
            <a:avLst/>
          </a:prstGeom>
          <a:noFill/>
          <a:ln>
            <a:noFill/>
          </a:ln>
        </p:spPr>
        <p:txBody>
          <a:bodyPr spcFirstLastPara="1" wrap="square" lIns="91425" tIns="45700" rIns="91425" bIns="45700" anchor="t" anchorCtr="0">
            <a:normAutofit fontScale="92500" lnSpcReduction="20000"/>
          </a:bodyPr>
          <a:lstStyle/>
          <a:p>
            <a:pPr marL="457200" lvl="0" indent="-357822" algn="l" rtl="0">
              <a:spcBef>
                <a:spcPts val="0"/>
              </a:spcBef>
              <a:spcAft>
                <a:spcPts val="0"/>
              </a:spcAft>
              <a:buClr>
                <a:srgbClr val="000000"/>
              </a:buClr>
              <a:buSzPct val="100000"/>
              <a:buFont typeface="Gill Sans"/>
              <a:buChar char="●"/>
            </a:pPr>
            <a:r>
              <a:rPr lang="en" sz="2200">
                <a:solidFill>
                  <a:srgbClr val="000000"/>
                </a:solidFill>
              </a:rPr>
              <a:t>Pacific salmon species:</a:t>
            </a:r>
            <a:endParaRPr sz="2200">
              <a:solidFill>
                <a:srgbClr val="000000"/>
              </a:solidFill>
            </a:endParaRPr>
          </a:p>
          <a:p>
            <a:pPr marL="914400" lvl="1" indent="-357822" algn="l" rtl="0">
              <a:spcBef>
                <a:spcPts val="1000"/>
              </a:spcBef>
              <a:spcAft>
                <a:spcPts val="0"/>
              </a:spcAft>
              <a:buClr>
                <a:srgbClr val="000000"/>
              </a:buClr>
              <a:buSzPct val="100000"/>
              <a:buFont typeface="Gill Sans"/>
              <a:buChar char="○"/>
            </a:pPr>
            <a:r>
              <a:rPr lang="en" sz="2200">
                <a:solidFill>
                  <a:srgbClr val="000000"/>
                </a:solidFill>
              </a:rPr>
              <a:t>hatch in rivers</a:t>
            </a:r>
            <a:endParaRPr sz="2200">
              <a:solidFill>
                <a:srgbClr val="000000"/>
              </a:solidFill>
            </a:endParaRPr>
          </a:p>
          <a:p>
            <a:pPr marL="914400" lvl="1" indent="-357822" algn="l" rtl="0">
              <a:spcBef>
                <a:spcPts val="1000"/>
              </a:spcBef>
              <a:spcAft>
                <a:spcPts val="0"/>
              </a:spcAft>
              <a:buClr>
                <a:srgbClr val="000000"/>
              </a:buClr>
              <a:buSzPct val="100000"/>
              <a:buFont typeface="Gill Sans"/>
              <a:buChar char="○"/>
            </a:pPr>
            <a:r>
              <a:rPr lang="en" sz="2200">
                <a:solidFill>
                  <a:srgbClr val="000000"/>
                </a:solidFill>
              </a:rPr>
              <a:t>travel to the sea after a year or two</a:t>
            </a:r>
            <a:endParaRPr sz="2200">
              <a:solidFill>
                <a:srgbClr val="000000"/>
              </a:solidFill>
            </a:endParaRPr>
          </a:p>
          <a:p>
            <a:pPr marL="914400" lvl="1" indent="-357822" algn="l" rtl="0">
              <a:spcBef>
                <a:spcPts val="1000"/>
              </a:spcBef>
              <a:spcAft>
                <a:spcPts val="0"/>
              </a:spcAft>
              <a:buClr>
                <a:srgbClr val="000000"/>
              </a:buClr>
              <a:buSzPct val="100000"/>
              <a:buFont typeface="Gill Sans"/>
              <a:buChar char="○"/>
            </a:pPr>
            <a:r>
              <a:rPr lang="en" sz="2200">
                <a:solidFill>
                  <a:srgbClr val="000000"/>
                </a:solidFill>
              </a:rPr>
              <a:t>spend most of their life in the ocean getting big due to abundant food</a:t>
            </a:r>
            <a:endParaRPr sz="2200">
              <a:solidFill>
                <a:srgbClr val="000000"/>
              </a:solidFill>
            </a:endParaRPr>
          </a:p>
          <a:p>
            <a:pPr marL="914400" lvl="1" indent="-357822" algn="l" rtl="0">
              <a:spcBef>
                <a:spcPts val="1000"/>
              </a:spcBef>
              <a:spcAft>
                <a:spcPts val="0"/>
              </a:spcAft>
              <a:buClr>
                <a:srgbClr val="000000"/>
              </a:buClr>
              <a:buSzPct val="100000"/>
              <a:buFont typeface="Calibri"/>
              <a:buChar char="○"/>
            </a:pPr>
            <a:r>
              <a:rPr lang="en" sz="2200">
                <a:solidFill>
                  <a:srgbClr val="000000"/>
                </a:solidFill>
              </a:rPr>
              <a:t>return to the river in which they were hatched to </a:t>
            </a:r>
            <a:r>
              <a:rPr lang="en" sz="2200" b="1">
                <a:solidFill>
                  <a:srgbClr val="000000"/>
                </a:solidFill>
              </a:rPr>
              <a:t>spawn</a:t>
            </a:r>
            <a:r>
              <a:rPr lang="en" sz="2200">
                <a:solidFill>
                  <a:srgbClr val="000000"/>
                </a:solidFill>
              </a:rPr>
              <a:t> (lay or fertilize eggs)</a:t>
            </a:r>
            <a:endParaRPr sz="2200">
              <a:solidFill>
                <a:srgbClr val="000000"/>
              </a:solidFill>
            </a:endParaRPr>
          </a:p>
          <a:p>
            <a:pPr marL="914400" lvl="1" indent="-357822" algn="l" rtl="0">
              <a:spcBef>
                <a:spcPts val="1000"/>
              </a:spcBef>
              <a:spcAft>
                <a:spcPts val="0"/>
              </a:spcAft>
              <a:buClr>
                <a:srgbClr val="000000"/>
              </a:buClr>
              <a:buSzPct val="100000"/>
              <a:buFont typeface="Gill Sans"/>
              <a:buChar char="○"/>
            </a:pPr>
            <a:r>
              <a:rPr lang="en" sz="2200">
                <a:solidFill>
                  <a:srgbClr val="000000"/>
                </a:solidFill>
              </a:rPr>
              <a:t>die</a:t>
            </a:r>
            <a:endParaRPr sz="2200">
              <a:solidFill>
                <a:srgbClr val="000000"/>
              </a:solidFill>
            </a:endParaRPr>
          </a:p>
          <a:p>
            <a:pPr marL="457200" lvl="0" indent="-357822" algn="l" rtl="0">
              <a:spcBef>
                <a:spcPts val="1000"/>
              </a:spcBef>
              <a:spcAft>
                <a:spcPts val="1000"/>
              </a:spcAft>
              <a:buClr>
                <a:srgbClr val="000000"/>
              </a:buClr>
              <a:buSzPct val="100000"/>
              <a:buFont typeface="Gill Sans"/>
              <a:buChar char="●"/>
            </a:pPr>
            <a:r>
              <a:rPr lang="en" sz="2200">
                <a:solidFill>
                  <a:srgbClr val="000000"/>
                </a:solidFill>
              </a:rPr>
              <a:t>Atlantic salmon have a similar life cycle, but can spawn multiple times.</a:t>
            </a:r>
            <a:endParaRPr sz="2200">
              <a:solidFill>
                <a:srgbClr val="000000"/>
              </a:solidFill>
            </a:endParaRPr>
          </a:p>
        </p:txBody>
      </p:sp>
      <p:sp>
        <p:nvSpPr>
          <p:cNvPr id="467" name="Google Shape;467;p52"/>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468" name="Google Shape;468;p52"/>
          <p:cNvSpPr txBox="1"/>
          <p:nvPr/>
        </p:nvSpPr>
        <p:spPr>
          <a:xfrm>
            <a:off x="6318700" y="35277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pic>
        <p:nvPicPr>
          <p:cNvPr id="469" name="Google Shape;469;p52"/>
          <p:cNvPicPr preferRelativeResize="0"/>
          <p:nvPr/>
        </p:nvPicPr>
        <p:blipFill>
          <a:blip r:embed="rId3">
            <a:alphaModFix/>
          </a:blip>
          <a:stretch>
            <a:fillRect/>
          </a:stretch>
        </p:blipFill>
        <p:spPr>
          <a:xfrm>
            <a:off x="5402800" y="1903275"/>
            <a:ext cx="3576427" cy="1684500"/>
          </a:xfrm>
          <a:prstGeom prst="rect">
            <a:avLst/>
          </a:prstGeom>
          <a:noFill/>
          <a:ln>
            <a:noFill/>
          </a:ln>
        </p:spPr>
      </p:pic>
      <p:sp>
        <p:nvSpPr>
          <p:cNvPr id="2" name="Google Shape;396;p45">
            <a:extLst>
              <a:ext uri="{FF2B5EF4-FFF2-40B4-BE49-F238E27FC236}">
                <a16:creationId xmlns:a16="http://schemas.microsoft.com/office/drawing/2014/main" id="{C7C28A3C-B27E-25AC-49CC-84A9DAFB3C36}"/>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Endangered species</a:t>
            </a:r>
            <a:endParaRPr/>
          </a:p>
        </p:txBody>
      </p:sp>
      <p:sp>
        <p:nvSpPr>
          <p:cNvPr id="475" name="Google Shape;475;p53"/>
          <p:cNvSpPr txBox="1">
            <a:spLocks noGrp="1"/>
          </p:cNvSpPr>
          <p:nvPr>
            <p:ph type="body" idx="1"/>
          </p:nvPr>
        </p:nvSpPr>
        <p:spPr>
          <a:xfrm>
            <a:off x="272775" y="1047750"/>
            <a:ext cx="5068800" cy="3682800"/>
          </a:xfrm>
          <a:prstGeom prst="rect">
            <a:avLst/>
          </a:prstGeom>
          <a:noFill/>
          <a:ln>
            <a:noFill/>
          </a:ln>
        </p:spPr>
        <p:txBody>
          <a:bodyPr spcFirstLastPara="1" wrap="square" lIns="91425" tIns="45700" rIns="91425" bIns="45700" anchor="t" anchorCtr="0">
            <a:normAutofit fontScale="77500" lnSpcReduction="20000"/>
          </a:bodyPr>
          <a:lstStyle/>
          <a:p>
            <a:pPr marL="457200" lvl="0" indent="-347345" algn="l" rtl="0">
              <a:spcBef>
                <a:spcPts val="0"/>
              </a:spcBef>
              <a:spcAft>
                <a:spcPts val="0"/>
              </a:spcAft>
              <a:buClr>
                <a:srgbClr val="000000"/>
              </a:buClr>
              <a:buSzPct val="100000"/>
              <a:buFont typeface="Gill Sans"/>
              <a:buChar char="●"/>
            </a:pPr>
            <a:r>
              <a:rPr lang="en" sz="2200">
                <a:solidFill>
                  <a:srgbClr val="000000"/>
                </a:solidFill>
              </a:rPr>
              <a:t>Some trout species are very local and are threatened by environmental factors such as:</a:t>
            </a:r>
            <a:endParaRPr sz="2200">
              <a:solidFill>
                <a:srgbClr val="000000"/>
              </a:solidFill>
            </a:endParaRPr>
          </a:p>
          <a:p>
            <a:pPr marL="914400" lvl="1" indent="-325755" algn="l" rtl="0">
              <a:spcBef>
                <a:spcPts val="1000"/>
              </a:spcBef>
              <a:spcAft>
                <a:spcPts val="0"/>
              </a:spcAft>
              <a:buClr>
                <a:srgbClr val="000000"/>
              </a:buClr>
              <a:buSzPct val="100000"/>
              <a:buFont typeface="Gill Sans"/>
              <a:buChar char="○"/>
            </a:pPr>
            <a:r>
              <a:rPr lang="en" sz="1800">
                <a:solidFill>
                  <a:srgbClr val="000000"/>
                </a:solidFill>
              </a:rPr>
              <a:t>habitat loss</a:t>
            </a:r>
            <a:endParaRPr sz="1800">
              <a:solidFill>
                <a:srgbClr val="000000"/>
              </a:solidFill>
            </a:endParaRPr>
          </a:p>
          <a:p>
            <a:pPr marL="914400" lvl="1" indent="-325755" algn="l" rtl="0">
              <a:spcBef>
                <a:spcPts val="0"/>
              </a:spcBef>
              <a:spcAft>
                <a:spcPts val="0"/>
              </a:spcAft>
              <a:buClr>
                <a:srgbClr val="000000"/>
              </a:buClr>
              <a:buSzPct val="100000"/>
              <a:buFont typeface="Gill Sans"/>
              <a:buChar char="○"/>
            </a:pPr>
            <a:r>
              <a:rPr lang="en" sz="1800">
                <a:solidFill>
                  <a:srgbClr val="000000"/>
                </a:solidFill>
              </a:rPr>
              <a:t>invasive species</a:t>
            </a:r>
            <a:endParaRPr sz="1800">
              <a:solidFill>
                <a:srgbClr val="000000"/>
              </a:solidFill>
            </a:endParaRPr>
          </a:p>
          <a:p>
            <a:pPr marL="914400" lvl="1" indent="-325755" algn="l" rtl="0">
              <a:spcBef>
                <a:spcPts val="0"/>
              </a:spcBef>
              <a:spcAft>
                <a:spcPts val="0"/>
              </a:spcAft>
              <a:buClr>
                <a:srgbClr val="000000"/>
              </a:buClr>
              <a:buSzPct val="100000"/>
              <a:buFont typeface="Gill Sans"/>
              <a:buChar char="○"/>
            </a:pPr>
            <a:r>
              <a:rPr lang="en" sz="1800">
                <a:solidFill>
                  <a:srgbClr val="000000"/>
                </a:solidFill>
              </a:rPr>
              <a:t>warming waters due to climate change.  </a:t>
            </a:r>
            <a:endParaRPr sz="1800">
              <a:solidFill>
                <a:srgbClr val="000000"/>
              </a:solidFill>
            </a:endParaRPr>
          </a:p>
          <a:p>
            <a:pPr marL="457200" lvl="0" indent="-347345" algn="l" rtl="0">
              <a:spcBef>
                <a:spcPts val="1000"/>
              </a:spcBef>
              <a:spcAft>
                <a:spcPts val="0"/>
              </a:spcAft>
              <a:buClr>
                <a:srgbClr val="000000"/>
              </a:buClr>
              <a:buSzPct val="100000"/>
              <a:buFont typeface="Gill Sans"/>
              <a:buChar char="●"/>
            </a:pPr>
            <a:r>
              <a:rPr lang="en" sz="2200">
                <a:solidFill>
                  <a:srgbClr val="000000"/>
                </a:solidFill>
              </a:rPr>
              <a:t>The Endangered Species Act of 1973 lays out legal protections for endangered species and tasks the U.S. Fish and Wildlife Service with developing and executing a recovery plan for all listed species.  </a:t>
            </a:r>
            <a:endParaRPr sz="2200">
              <a:solidFill>
                <a:srgbClr val="000000"/>
              </a:solidFill>
            </a:endParaRPr>
          </a:p>
          <a:p>
            <a:pPr marL="457200" lvl="0" indent="-347345" algn="l" rtl="0">
              <a:spcBef>
                <a:spcPts val="1000"/>
              </a:spcBef>
              <a:spcAft>
                <a:spcPts val="1000"/>
              </a:spcAft>
              <a:buClr>
                <a:srgbClr val="000000"/>
              </a:buClr>
              <a:buSzPct val="100000"/>
              <a:buFont typeface="Gill Sans"/>
              <a:buChar char="●"/>
            </a:pPr>
            <a:r>
              <a:rPr lang="en" sz="2200">
                <a:solidFill>
                  <a:srgbClr val="000000"/>
                </a:solidFill>
              </a:rPr>
              <a:t>For example, bull trout which live in rivers and lakes in the far north of the continental U.S. and need very cold water are listed as “threatened.”</a:t>
            </a:r>
            <a:endParaRPr sz="2200">
              <a:solidFill>
                <a:srgbClr val="000000"/>
              </a:solidFill>
            </a:endParaRPr>
          </a:p>
        </p:txBody>
      </p:sp>
      <p:sp>
        <p:nvSpPr>
          <p:cNvPr id="477" name="Google Shape;477;p5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478" name="Google Shape;478;p53"/>
          <p:cNvSpPr txBox="1"/>
          <p:nvPr/>
        </p:nvSpPr>
        <p:spPr>
          <a:xfrm>
            <a:off x="6318700" y="35277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2017 Josh Duplechian, Trout Unlimited</a:t>
            </a:r>
            <a:endParaRPr sz="800">
              <a:latin typeface="Gill Sans"/>
              <a:ea typeface="Gill Sans"/>
              <a:cs typeface="Gill Sans"/>
              <a:sym typeface="Gill Sans"/>
            </a:endParaRPr>
          </a:p>
        </p:txBody>
      </p:sp>
      <p:pic>
        <p:nvPicPr>
          <p:cNvPr id="479" name="Google Shape;479;p53"/>
          <p:cNvPicPr preferRelativeResize="0"/>
          <p:nvPr/>
        </p:nvPicPr>
        <p:blipFill>
          <a:blip r:embed="rId3">
            <a:alphaModFix/>
          </a:blip>
          <a:stretch>
            <a:fillRect/>
          </a:stretch>
        </p:blipFill>
        <p:spPr>
          <a:xfrm>
            <a:off x="5341575" y="2102150"/>
            <a:ext cx="3678626" cy="1425475"/>
          </a:xfrm>
          <a:prstGeom prst="rect">
            <a:avLst/>
          </a:prstGeom>
          <a:noFill/>
          <a:ln>
            <a:noFill/>
          </a:ln>
        </p:spPr>
      </p:pic>
      <p:sp>
        <p:nvSpPr>
          <p:cNvPr id="2" name="Google Shape;396;p45">
            <a:extLst>
              <a:ext uri="{FF2B5EF4-FFF2-40B4-BE49-F238E27FC236}">
                <a16:creationId xmlns:a16="http://schemas.microsoft.com/office/drawing/2014/main" id="{1915C283-1639-3E37-6DA3-3D5EA29C9F68}"/>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Species</a:t>
            </a:r>
            <a:endParaRPr/>
          </a:p>
        </p:txBody>
      </p:sp>
      <p:sp>
        <p:nvSpPr>
          <p:cNvPr id="375" name="Google Shape;375;p43"/>
          <p:cNvSpPr txBox="1">
            <a:spLocks noGrp="1"/>
          </p:cNvSpPr>
          <p:nvPr>
            <p:ph type="body" idx="1"/>
          </p:nvPr>
        </p:nvSpPr>
        <p:spPr>
          <a:xfrm>
            <a:off x="272774" y="1047750"/>
            <a:ext cx="5969725" cy="36828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000000"/>
              </a:buClr>
              <a:buSzPts val="2000"/>
              <a:buFont typeface="Calibri"/>
              <a:buChar char="●"/>
            </a:pPr>
            <a:r>
              <a:rPr lang="en" sz="1850" dirty="0">
                <a:solidFill>
                  <a:srgbClr val="000000"/>
                </a:solidFill>
              </a:rPr>
              <a:t>The biological definition of a </a:t>
            </a:r>
            <a:r>
              <a:rPr lang="en" sz="1850" b="1" dirty="0">
                <a:solidFill>
                  <a:srgbClr val="000000"/>
                </a:solidFill>
              </a:rPr>
              <a:t>species</a:t>
            </a:r>
            <a:r>
              <a:rPr lang="en" sz="1850" dirty="0">
                <a:solidFill>
                  <a:srgbClr val="000000"/>
                </a:solidFill>
              </a:rPr>
              <a:t> is a group of organisms that can mate and produce fertile offspring.  </a:t>
            </a:r>
            <a:endParaRPr sz="1850" dirty="0">
              <a:solidFill>
                <a:srgbClr val="000000"/>
              </a:solidFill>
            </a:endParaRPr>
          </a:p>
          <a:p>
            <a:pPr marL="457200" lvl="0" indent="-355600" algn="l" rtl="0">
              <a:spcBef>
                <a:spcPts val="1000"/>
              </a:spcBef>
              <a:spcAft>
                <a:spcPts val="0"/>
              </a:spcAft>
              <a:buClr>
                <a:srgbClr val="000000"/>
              </a:buClr>
              <a:buSzPts val="2000"/>
              <a:buFont typeface="Gill Sans"/>
              <a:buChar char="●"/>
            </a:pPr>
            <a:r>
              <a:rPr lang="en" sz="1850" dirty="0">
                <a:solidFill>
                  <a:srgbClr val="000000"/>
                </a:solidFill>
              </a:rPr>
              <a:t>In scientific classification, first proposed by Carl Linnaeus in 1758, each species is given a two word Latin name:</a:t>
            </a:r>
            <a:endParaRPr sz="1850" dirty="0">
              <a:solidFill>
                <a:srgbClr val="000000"/>
              </a:solidFill>
            </a:endParaRPr>
          </a:p>
          <a:p>
            <a:pPr marL="914400" lvl="1" indent="-355600" algn="l" rtl="0">
              <a:spcBef>
                <a:spcPts val="1000"/>
              </a:spcBef>
              <a:spcAft>
                <a:spcPts val="0"/>
              </a:spcAft>
              <a:buClr>
                <a:srgbClr val="000000"/>
              </a:buClr>
              <a:buSzPts val="2000"/>
              <a:buFont typeface="Gill Sans"/>
              <a:buChar char="○"/>
            </a:pPr>
            <a:r>
              <a:rPr lang="en" sz="1850" dirty="0">
                <a:solidFill>
                  <a:srgbClr val="000000"/>
                </a:solidFill>
              </a:rPr>
              <a:t>first word (capitalized and italicized) identifies the genus </a:t>
            </a:r>
            <a:endParaRPr sz="1850" dirty="0">
              <a:solidFill>
                <a:srgbClr val="000000"/>
              </a:solidFill>
            </a:endParaRPr>
          </a:p>
          <a:p>
            <a:pPr marL="914400" lvl="1" indent="-355600" algn="l" rtl="0">
              <a:spcBef>
                <a:spcPts val="1000"/>
              </a:spcBef>
              <a:spcAft>
                <a:spcPts val="0"/>
              </a:spcAft>
              <a:buClr>
                <a:srgbClr val="000000"/>
              </a:buClr>
              <a:buSzPts val="2000"/>
              <a:buFont typeface="Gill Sans"/>
              <a:buChar char="○"/>
            </a:pPr>
            <a:r>
              <a:rPr lang="en" sz="1850" dirty="0">
                <a:solidFill>
                  <a:srgbClr val="000000"/>
                </a:solidFill>
              </a:rPr>
              <a:t>second word (lower case and italicized) identifies the species</a:t>
            </a:r>
            <a:endParaRPr sz="1850" dirty="0">
              <a:solidFill>
                <a:srgbClr val="000000"/>
              </a:solidFill>
            </a:endParaRPr>
          </a:p>
          <a:p>
            <a:pPr marL="914400" lvl="1" indent="-355600" algn="l" rtl="0">
              <a:spcBef>
                <a:spcPts val="1000"/>
              </a:spcBef>
              <a:spcAft>
                <a:spcPts val="1000"/>
              </a:spcAft>
              <a:buClr>
                <a:srgbClr val="000000"/>
              </a:buClr>
              <a:buSzPts val="2000"/>
              <a:buFont typeface="Gill Sans"/>
              <a:buChar char="○"/>
            </a:pPr>
            <a:r>
              <a:rPr lang="en" sz="1850" dirty="0">
                <a:solidFill>
                  <a:srgbClr val="000000"/>
                </a:solidFill>
              </a:rPr>
              <a:t>Example: the rainbow trout is </a:t>
            </a:r>
            <a:r>
              <a:rPr lang="en" sz="1850" i="1" dirty="0">
                <a:solidFill>
                  <a:srgbClr val="000000"/>
                </a:solidFill>
              </a:rPr>
              <a:t>Oncorhynchus mykiss</a:t>
            </a:r>
            <a:r>
              <a:rPr lang="en" sz="1850" dirty="0">
                <a:solidFill>
                  <a:srgbClr val="000000"/>
                </a:solidFill>
              </a:rPr>
              <a:t>.</a:t>
            </a:r>
            <a:endParaRPr sz="1850" dirty="0">
              <a:solidFill>
                <a:srgbClr val="000000"/>
              </a:solidFill>
            </a:endParaRPr>
          </a:p>
        </p:txBody>
      </p:sp>
      <p:sp>
        <p:nvSpPr>
          <p:cNvPr id="377" name="Google Shape;377;p4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378" name="Google Shape;378;p43"/>
          <p:cNvSpPr txBox="1"/>
          <p:nvPr/>
        </p:nvSpPr>
        <p:spPr>
          <a:xfrm>
            <a:off x="6242498" y="3114641"/>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pic>
        <p:nvPicPr>
          <p:cNvPr id="379" name="Google Shape;379;p43"/>
          <p:cNvPicPr preferRelativeResize="0"/>
          <p:nvPr/>
        </p:nvPicPr>
        <p:blipFill>
          <a:blip r:embed="rId3">
            <a:alphaModFix/>
          </a:blip>
          <a:stretch>
            <a:fillRect/>
          </a:stretch>
        </p:blipFill>
        <p:spPr>
          <a:xfrm>
            <a:off x="6242498" y="1577400"/>
            <a:ext cx="2795977" cy="1482059"/>
          </a:xfrm>
          <a:prstGeom prst="rect">
            <a:avLst/>
          </a:prstGeom>
          <a:noFill/>
          <a:ln>
            <a:noFill/>
          </a:ln>
        </p:spPr>
      </p:pic>
      <p:sp>
        <p:nvSpPr>
          <p:cNvPr id="2" name="Google Shape;396;p45">
            <a:extLst>
              <a:ext uri="{FF2B5EF4-FFF2-40B4-BE49-F238E27FC236}">
                <a16:creationId xmlns:a16="http://schemas.microsoft.com/office/drawing/2014/main" id="{E17F5598-DE19-413A-DBF8-F89491B95631}"/>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4"/>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Species (continued)</a:t>
            </a:r>
            <a:endParaRPr/>
          </a:p>
        </p:txBody>
      </p:sp>
      <p:sp>
        <p:nvSpPr>
          <p:cNvPr id="385" name="Google Shape;385;p44"/>
          <p:cNvSpPr txBox="1">
            <a:spLocks noGrp="1"/>
          </p:cNvSpPr>
          <p:nvPr>
            <p:ph type="body" idx="1"/>
          </p:nvPr>
        </p:nvSpPr>
        <p:spPr>
          <a:xfrm>
            <a:off x="272775" y="1047750"/>
            <a:ext cx="5846142" cy="3682800"/>
          </a:xfrm>
          <a:prstGeom prst="rect">
            <a:avLst/>
          </a:prstGeom>
          <a:noFill/>
          <a:ln>
            <a:noFill/>
          </a:ln>
        </p:spPr>
        <p:txBody>
          <a:bodyPr spcFirstLastPara="1" wrap="square" lIns="91425" tIns="45700" rIns="91425" bIns="45700" anchor="t" anchorCtr="0">
            <a:normAutofit fontScale="85000" lnSpcReduction="20000"/>
          </a:bodyPr>
          <a:lstStyle/>
          <a:p>
            <a:pPr marL="457200" lvl="0" indent="-326390" algn="l" rtl="0">
              <a:spcBef>
                <a:spcPts val="0"/>
              </a:spcBef>
              <a:spcAft>
                <a:spcPts val="0"/>
              </a:spcAft>
              <a:buClr>
                <a:srgbClr val="000000"/>
              </a:buClr>
              <a:buSzPct val="100000"/>
              <a:buFont typeface="Calibri"/>
              <a:buChar char="●"/>
            </a:pPr>
            <a:r>
              <a:rPr lang="en" sz="2200" dirty="0">
                <a:solidFill>
                  <a:srgbClr val="000000"/>
                </a:solidFill>
              </a:rPr>
              <a:t>Closely related species can interbreed, producing offspring that are called </a:t>
            </a:r>
            <a:r>
              <a:rPr lang="en" sz="2200" b="1" dirty="0">
                <a:solidFill>
                  <a:srgbClr val="000000"/>
                </a:solidFill>
              </a:rPr>
              <a:t>hybrids</a:t>
            </a:r>
            <a:r>
              <a:rPr lang="en" sz="2200" dirty="0">
                <a:solidFill>
                  <a:srgbClr val="000000"/>
                </a:solidFill>
              </a:rPr>
              <a:t> that can be fertile.  </a:t>
            </a:r>
            <a:endParaRPr sz="2200" dirty="0">
              <a:solidFill>
                <a:srgbClr val="000000"/>
              </a:solidFill>
            </a:endParaRPr>
          </a:p>
          <a:p>
            <a:pPr marL="457200" lvl="0" indent="-326390" algn="l" rtl="0">
              <a:spcBef>
                <a:spcPts val="1000"/>
              </a:spcBef>
              <a:spcAft>
                <a:spcPts val="0"/>
              </a:spcAft>
              <a:buClr>
                <a:srgbClr val="000000"/>
              </a:buClr>
              <a:buSzPct val="100000"/>
              <a:buFont typeface="Calibri"/>
              <a:buChar char="●"/>
            </a:pPr>
            <a:r>
              <a:rPr lang="en" sz="2200" dirty="0">
                <a:solidFill>
                  <a:srgbClr val="000000"/>
                </a:solidFill>
              </a:rPr>
              <a:t>Within species there can be geographically isolated populations called </a:t>
            </a:r>
            <a:r>
              <a:rPr lang="en" sz="2200" b="1" dirty="0">
                <a:solidFill>
                  <a:srgbClr val="000000"/>
                </a:solidFill>
              </a:rPr>
              <a:t>subspecies</a:t>
            </a:r>
            <a:r>
              <a:rPr lang="en" sz="2200" dirty="0">
                <a:solidFill>
                  <a:srgbClr val="000000"/>
                </a:solidFill>
              </a:rPr>
              <a:t> which:</a:t>
            </a:r>
            <a:endParaRPr sz="2200" dirty="0">
              <a:solidFill>
                <a:srgbClr val="000000"/>
              </a:solidFill>
            </a:endParaRPr>
          </a:p>
          <a:p>
            <a:pPr marL="914400" lvl="1" indent="-326390" algn="l" rtl="0">
              <a:spcBef>
                <a:spcPts val="1000"/>
              </a:spcBef>
              <a:spcAft>
                <a:spcPts val="0"/>
              </a:spcAft>
              <a:buClr>
                <a:srgbClr val="000000"/>
              </a:buClr>
              <a:buSzPct val="100000"/>
              <a:buFont typeface="Gill Sans"/>
              <a:buChar char="○"/>
            </a:pPr>
            <a:r>
              <a:rPr lang="en" sz="2200" dirty="0">
                <a:solidFill>
                  <a:srgbClr val="000000"/>
                </a:solidFill>
              </a:rPr>
              <a:t>have significantly different physical and genetic characteristics adapted to the local environment</a:t>
            </a:r>
            <a:endParaRPr sz="2200" dirty="0">
              <a:solidFill>
                <a:srgbClr val="000000"/>
              </a:solidFill>
            </a:endParaRPr>
          </a:p>
          <a:p>
            <a:pPr marL="914400" lvl="1" indent="-326390" algn="l" rtl="0">
              <a:spcBef>
                <a:spcPts val="1000"/>
              </a:spcBef>
              <a:spcAft>
                <a:spcPts val="0"/>
              </a:spcAft>
              <a:buClr>
                <a:srgbClr val="000000"/>
              </a:buClr>
              <a:buSzPct val="100000"/>
              <a:buFont typeface="Gill Sans"/>
              <a:buChar char="○"/>
            </a:pPr>
            <a:r>
              <a:rPr lang="en" sz="2200" dirty="0">
                <a:solidFill>
                  <a:srgbClr val="000000"/>
                </a:solidFill>
              </a:rPr>
              <a:t>but still are within the same species as other populations  </a:t>
            </a:r>
            <a:endParaRPr sz="2200" dirty="0">
              <a:solidFill>
                <a:srgbClr val="000000"/>
              </a:solidFill>
            </a:endParaRPr>
          </a:p>
          <a:p>
            <a:pPr marL="914400" lvl="1" indent="-326390" algn="l" rtl="0">
              <a:spcBef>
                <a:spcPts val="1000"/>
              </a:spcBef>
              <a:spcAft>
                <a:spcPts val="0"/>
              </a:spcAft>
              <a:buClr>
                <a:srgbClr val="000000"/>
              </a:buClr>
              <a:buSzPct val="100000"/>
              <a:buFont typeface="Gill Sans"/>
              <a:buChar char="○"/>
            </a:pPr>
            <a:r>
              <a:rPr lang="en" sz="2200" dirty="0">
                <a:solidFill>
                  <a:srgbClr val="000000"/>
                </a:solidFill>
              </a:rPr>
              <a:t>and can be given a third Latin name after the species name such as:</a:t>
            </a:r>
            <a:endParaRPr sz="2200" dirty="0">
              <a:solidFill>
                <a:srgbClr val="000000"/>
              </a:solidFill>
            </a:endParaRPr>
          </a:p>
          <a:p>
            <a:pPr marL="1371600" lvl="2" indent="-308610" algn="l" rtl="0">
              <a:spcBef>
                <a:spcPts val="1000"/>
              </a:spcBef>
              <a:spcAft>
                <a:spcPts val="0"/>
              </a:spcAft>
              <a:buClr>
                <a:srgbClr val="000000"/>
              </a:buClr>
              <a:buSzPct val="100000"/>
              <a:buFont typeface="Gill Sans"/>
              <a:buChar char="■"/>
            </a:pPr>
            <a:r>
              <a:rPr lang="en" sz="1800" dirty="0">
                <a:solidFill>
                  <a:srgbClr val="000000"/>
                </a:solidFill>
              </a:rPr>
              <a:t>redband trout (</a:t>
            </a:r>
            <a:r>
              <a:rPr lang="en" sz="1800" i="1" dirty="0">
                <a:solidFill>
                  <a:srgbClr val="000000"/>
                </a:solidFill>
              </a:rPr>
              <a:t>Oncorhynchus mykiss gairdneri</a:t>
            </a:r>
            <a:r>
              <a:rPr lang="en" sz="1800" dirty="0">
                <a:solidFill>
                  <a:srgbClr val="000000"/>
                </a:solidFill>
              </a:rPr>
              <a:t>)</a:t>
            </a:r>
            <a:endParaRPr sz="1800" dirty="0">
              <a:solidFill>
                <a:srgbClr val="000000"/>
              </a:solidFill>
            </a:endParaRPr>
          </a:p>
          <a:p>
            <a:pPr marL="1371600" lvl="2" indent="-308610" algn="l" rtl="0">
              <a:spcBef>
                <a:spcPts val="0"/>
              </a:spcBef>
              <a:spcAft>
                <a:spcPts val="0"/>
              </a:spcAft>
              <a:buClr>
                <a:srgbClr val="000000"/>
              </a:buClr>
              <a:buSzPct val="100000"/>
              <a:buFont typeface="Gill Sans"/>
              <a:buChar char="■"/>
            </a:pPr>
            <a:r>
              <a:rPr lang="en" sz="1800" dirty="0">
                <a:solidFill>
                  <a:srgbClr val="000000"/>
                </a:solidFill>
              </a:rPr>
              <a:t>Little Kern River golden trout (</a:t>
            </a:r>
            <a:r>
              <a:rPr lang="en" sz="1800" i="1" dirty="0">
                <a:solidFill>
                  <a:srgbClr val="000000"/>
                </a:solidFill>
              </a:rPr>
              <a:t>Oncorhynchus mykiss whitei</a:t>
            </a:r>
            <a:r>
              <a:rPr lang="en" sz="1800" dirty="0">
                <a:solidFill>
                  <a:srgbClr val="000000"/>
                </a:solidFill>
              </a:rPr>
              <a:t>)</a:t>
            </a:r>
            <a:endParaRPr dirty="0">
              <a:solidFill>
                <a:srgbClr val="000000"/>
              </a:solidFill>
            </a:endParaRPr>
          </a:p>
        </p:txBody>
      </p:sp>
      <p:sp>
        <p:nvSpPr>
          <p:cNvPr id="387" name="Google Shape;387;p44"/>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388" name="Google Shape;388;p44"/>
          <p:cNvSpPr txBox="1"/>
          <p:nvPr/>
        </p:nvSpPr>
        <p:spPr>
          <a:xfrm>
            <a:off x="6000228" y="3016510"/>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latin typeface="Gill Sans"/>
                <a:ea typeface="Gill Sans"/>
                <a:cs typeface="Gill Sans"/>
                <a:sym typeface="Gill Sans"/>
              </a:rPr>
              <a:t>© 2023 Josh Duplechian, Trout Unlimited</a:t>
            </a:r>
            <a:endParaRPr sz="800" dirty="0">
              <a:latin typeface="Gill Sans"/>
              <a:ea typeface="Gill Sans"/>
              <a:cs typeface="Gill Sans"/>
              <a:sym typeface="Gill Sans"/>
            </a:endParaRPr>
          </a:p>
        </p:txBody>
      </p:sp>
      <p:pic>
        <p:nvPicPr>
          <p:cNvPr id="389" name="Google Shape;389;p44"/>
          <p:cNvPicPr preferRelativeResize="0"/>
          <p:nvPr/>
        </p:nvPicPr>
        <p:blipFill>
          <a:blip r:embed="rId3">
            <a:alphaModFix/>
          </a:blip>
          <a:stretch>
            <a:fillRect/>
          </a:stretch>
        </p:blipFill>
        <p:spPr>
          <a:xfrm>
            <a:off x="6063915" y="1483752"/>
            <a:ext cx="2923511" cy="1548206"/>
          </a:xfrm>
          <a:prstGeom prst="rect">
            <a:avLst/>
          </a:prstGeom>
          <a:noFill/>
          <a:ln>
            <a:noFill/>
          </a:ln>
        </p:spPr>
      </p:pic>
      <p:sp>
        <p:nvSpPr>
          <p:cNvPr id="2" name="Google Shape;396;p45">
            <a:extLst>
              <a:ext uri="{FF2B5EF4-FFF2-40B4-BE49-F238E27FC236}">
                <a16:creationId xmlns:a16="http://schemas.microsoft.com/office/drawing/2014/main" id="{CB418E67-9F26-0395-B4B1-E9E2305C5A19}"/>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5"/>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Species (continued)</a:t>
            </a:r>
            <a:endParaRPr/>
          </a:p>
        </p:txBody>
      </p:sp>
      <p:sp>
        <p:nvSpPr>
          <p:cNvPr id="395" name="Google Shape;395;p45"/>
          <p:cNvSpPr txBox="1">
            <a:spLocks noGrp="1"/>
          </p:cNvSpPr>
          <p:nvPr>
            <p:ph type="body" idx="1"/>
          </p:nvPr>
        </p:nvSpPr>
        <p:spPr>
          <a:xfrm>
            <a:off x="272775" y="1047750"/>
            <a:ext cx="5068800" cy="3682800"/>
          </a:xfrm>
          <a:prstGeom prst="rect">
            <a:avLst/>
          </a:prstGeom>
          <a:noFill/>
          <a:ln>
            <a:noFill/>
          </a:ln>
        </p:spPr>
        <p:txBody>
          <a:bodyPr spcFirstLastPara="1" wrap="square" lIns="91425" tIns="45700" rIns="91425" bIns="45700" anchor="t" anchorCtr="0">
            <a:normAutofit fontScale="92500"/>
          </a:bodyPr>
          <a:lstStyle/>
          <a:p>
            <a:pPr marL="457200" lvl="0" indent="-368300" algn="l" rtl="0">
              <a:spcBef>
                <a:spcPts val="0"/>
              </a:spcBef>
              <a:spcAft>
                <a:spcPts val="0"/>
              </a:spcAft>
              <a:buClr>
                <a:srgbClr val="000000"/>
              </a:buClr>
              <a:buSzPts val="2200"/>
              <a:buFont typeface="Gill Sans"/>
              <a:buChar char="●"/>
            </a:pPr>
            <a:r>
              <a:rPr lang="en" sz="2200">
                <a:solidFill>
                  <a:srgbClr val="000000"/>
                </a:solidFill>
              </a:rPr>
              <a:t>There is debate about what constitutes a species compared to a subspecies.  </a:t>
            </a:r>
            <a:endParaRPr sz="2200">
              <a:solidFill>
                <a:srgbClr val="000000"/>
              </a:solidFill>
            </a:endParaRPr>
          </a:p>
          <a:p>
            <a:pPr marL="457200" lvl="0" indent="-368300" algn="l" rtl="0">
              <a:spcBef>
                <a:spcPts val="1000"/>
              </a:spcBef>
              <a:spcAft>
                <a:spcPts val="0"/>
              </a:spcAft>
              <a:buClr>
                <a:srgbClr val="000000"/>
              </a:buClr>
              <a:buSzPts val="2200"/>
              <a:buFont typeface="Gill Sans"/>
              <a:buChar char="●"/>
            </a:pPr>
            <a:r>
              <a:rPr lang="en" sz="2200">
                <a:solidFill>
                  <a:srgbClr val="000000"/>
                </a:solidFill>
              </a:rPr>
              <a:t>Classification for trout species, and indeed all animal and plant species, changes as new information becomes available, particularly genetic information.  </a:t>
            </a:r>
            <a:endParaRPr sz="2200">
              <a:solidFill>
                <a:srgbClr val="000000"/>
              </a:solidFill>
            </a:endParaRPr>
          </a:p>
          <a:p>
            <a:pPr marL="457200" lvl="0" indent="-368300" algn="l" rtl="0">
              <a:spcBef>
                <a:spcPts val="1000"/>
              </a:spcBef>
              <a:spcAft>
                <a:spcPts val="1000"/>
              </a:spcAft>
              <a:buClr>
                <a:srgbClr val="000000"/>
              </a:buClr>
              <a:buSzPts val="2200"/>
              <a:buFont typeface="Gill Sans"/>
              <a:buChar char="●"/>
            </a:pPr>
            <a:r>
              <a:rPr lang="en" sz="2200">
                <a:solidFill>
                  <a:srgbClr val="000000"/>
                </a:solidFill>
              </a:rPr>
              <a:t>Taxonomists (scientists who classify species) attempt to have classifications match evolutionary history as closely as possible.</a:t>
            </a:r>
            <a:endParaRPr sz="2200">
              <a:solidFill>
                <a:srgbClr val="000000"/>
              </a:solidFill>
            </a:endParaRPr>
          </a:p>
        </p:txBody>
      </p:sp>
      <p:sp>
        <p:nvSpPr>
          <p:cNvPr id="397" name="Google Shape;397;p45"/>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398" name="Google Shape;398;p45"/>
          <p:cNvSpPr txBox="1"/>
          <p:nvPr/>
        </p:nvSpPr>
        <p:spPr>
          <a:xfrm>
            <a:off x="6242500" y="34515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2017 Josh Duplechian, Trout Unlimited</a:t>
            </a:r>
            <a:endParaRPr sz="800">
              <a:latin typeface="Gill Sans"/>
              <a:ea typeface="Gill Sans"/>
              <a:cs typeface="Gill Sans"/>
              <a:sym typeface="Gill Sans"/>
            </a:endParaRPr>
          </a:p>
        </p:txBody>
      </p:sp>
      <p:pic>
        <p:nvPicPr>
          <p:cNvPr id="399" name="Google Shape;399;p45"/>
          <p:cNvPicPr preferRelativeResize="0"/>
          <p:nvPr/>
        </p:nvPicPr>
        <p:blipFill>
          <a:blip r:embed="rId3">
            <a:alphaModFix/>
          </a:blip>
          <a:stretch>
            <a:fillRect/>
          </a:stretch>
        </p:blipFill>
        <p:spPr>
          <a:xfrm>
            <a:off x="5318775" y="1843225"/>
            <a:ext cx="3631350" cy="1633025"/>
          </a:xfrm>
          <a:prstGeom prst="rect">
            <a:avLst/>
          </a:prstGeom>
          <a:noFill/>
          <a:ln>
            <a:noFill/>
          </a:ln>
        </p:spPr>
      </p:pic>
      <p:sp>
        <p:nvSpPr>
          <p:cNvPr id="2" name="Google Shape;396;p45">
            <a:extLst>
              <a:ext uri="{FF2B5EF4-FFF2-40B4-BE49-F238E27FC236}">
                <a16:creationId xmlns:a16="http://schemas.microsoft.com/office/drawing/2014/main" id="{31A61948-B7B9-C100-65E5-1D21CAA184AC}"/>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6"/>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Salmonids</a:t>
            </a:r>
            <a:endParaRPr/>
          </a:p>
        </p:txBody>
      </p:sp>
      <p:sp>
        <p:nvSpPr>
          <p:cNvPr id="405" name="Google Shape;405;p46"/>
          <p:cNvSpPr txBox="1">
            <a:spLocks noGrp="1"/>
          </p:cNvSpPr>
          <p:nvPr>
            <p:ph type="body" idx="1"/>
          </p:nvPr>
        </p:nvSpPr>
        <p:spPr>
          <a:xfrm>
            <a:off x="272775" y="1047750"/>
            <a:ext cx="5068800" cy="3682800"/>
          </a:xfrm>
          <a:prstGeom prst="rect">
            <a:avLst/>
          </a:prstGeom>
          <a:noFill/>
          <a:ln>
            <a:noFill/>
          </a:ln>
        </p:spPr>
        <p:txBody>
          <a:bodyPr spcFirstLastPara="1" wrap="square" lIns="91425" tIns="45700" rIns="91425" bIns="45700" anchor="t" anchorCtr="0">
            <a:normAutofit fontScale="92500" lnSpcReduction="10000"/>
          </a:bodyPr>
          <a:lstStyle/>
          <a:p>
            <a:pPr marL="457200" lvl="0" indent="-357822" algn="l" rtl="0">
              <a:spcBef>
                <a:spcPts val="0"/>
              </a:spcBef>
              <a:spcAft>
                <a:spcPts val="0"/>
              </a:spcAft>
              <a:buClr>
                <a:srgbClr val="000000"/>
              </a:buClr>
              <a:buSzPct val="100000"/>
              <a:buFont typeface="Calibri"/>
              <a:buChar char="●"/>
            </a:pPr>
            <a:r>
              <a:rPr lang="en" sz="2200" b="1">
                <a:solidFill>
                  <a:srgbClr val="000000"/>
                </a:solidFill>
              </a:rPr>
              <a:t>Salmonid</a:t>
            </a:r>
            <a:r>
              <a:rPr lang="en" sz="2200">
                <a:solidFill>
                  <a:srgbClr val="000000"/>
                </a:solidFill>
              </a:rPr>
              <a:t> is a category of species in the family </a:t>
            </a:r>
            <a:r>
              <a:rPr lang="en" sz="2200" i="1">
                <a:solidFill>
                  <a:srgbClr val="000000"/>
                </a:solidFill>
              </a:rPr>
              <a:t>Salmonidae</a:t>
            </a:r>
            <a:r>
              <a:rPr lang="en" sz="2200">
                <a:solidFill>
                  <a:srgbClr val="000000"/>
                </a:solidFill>
              </a:rPr>
              <a:t> that encompasses closely related families of:</a:t>
            </a:r>
            <a:endParaRPr sz="2200">
              <a:solidFill>
                <a:srgbClr val="000000"/>
              </a:solidFill>
            </a:endParaRPr>
          </a:p>
          <a:p>
            <a:pPr marL="914400" lvl="1" indent="-334327" algn="l" rtl="0">
              <a:spcBef>
                <a:spcPts val="1000"/>
              </a:spcBef>
              <a:spcAft>
                <a:spcPts val="0"/>
              </a:spcAft>
              <a:buClr>
                <a:srgbClr val="000000"/>
              </a:buClr>
              <a:buSzPct val="100000"/>
              <a:buFont typeface="Gill Sans"/>
              <a:buChar char="○"/>
            </a:pPr>
            <a:r>
              <a:rPr lang="en" sz="1800">
                <a:solidFill>
                  <a:srgbClr val="000000"/>
                </a:solidFill>
              </a:rPr>
              <a:t>Trout</a:t>
            </a:r>
            <a:endParaRPr sz="1800">
              <a:solidFill>
                <a:srgbClr val="000000"/>
              </a:solidFill>
            </a:endParaRPr>
          </a:p>
          <a:p>
            <a:pPr marL="914400" lvl="1" indent="-334327" algn="l" rtl="0">
              <a:spcBef>
                <a:spcPts val="0"/>
              </a:spcBef>
              <a:spcAft>
                <a:spcPts val="0"/>
              </a:spcAft>
              <a:buClr>
                <a:srgbClr val="000000"/>
              </a:buClr>
              <a:buSzPct val="100000"/>
              <a:buFont typeface="Gill Sans"/>
              <a:buChar char="○"/>
            </a:pPr>
            <a:r>
              <a:rPr lang="en" sz="1800">
                <a:solidFill>
                  <a:srgbClr val="000000"/>
                </a:solidFill>
              </a:rPr>
              <a:t>Salmon</a:t>
            </a:r>
            <a:endParaRPr sz="1800">
              <a:solidFill>
                <a:srgbClr val="000000"/>
              </a:solidFill>
            </a:endParaRPr>
          </a:p>
          <a:p>
            <a:pPr marL="914400" lvl="1" indent="-334327" algn="l" rtl="0">
              <a:spcBef>
                <a:spcPts val="0"/>
              </a:spcBef>
              <a:spcAft>
                <a:spcPts val="0"/>
              </a:spcAft>
              <a:buClr>
                <a:srgbClr val="000000"/>
              </a:buClr>
              <a:buSzPct val="100000"/>
              <a:buFont typeface="Gill Sans"/>
              <a:buChar char="○"/>
            </a:pPr>
            <a:r>
              <a:rPr lang="en" sz="1800">
                <a:solidFill>
                  <a:srgbClr val="000000"/>
                </a:solidFill>
              </a:rPr>
              <a:t>Char</a:t>
            </a:r>
            <a:endParaRPr sz="1800">
              <a:solidFill>
                <a:srgbClr val="000000"/>
              </a:solidFill>
            </a:endParaRPr>
          </a:p>
          <a:p>
            <a:pPr marL="914400" lvl="1" indent="-334327" algn="l" rtl="0">
              <a:spcBef>
                <a:spcPts val="0"/>
              </a:spcBef>
              <a:spcAft>
                <a:spcPts val="0"/>
              </a:spcAft>
              <a:buClr>
                <a:srgbClr val="000000"/>
              </a:buClr>
              <a:buSzPct val="100000"/>
              <a:buFont typeface="Gill Sans"/>
              <a:buChar char="○"/>
            </a:pPr>
            <a:r>
              <a:rPr lang="en" sz="1800">
                <a:solidFill>
                  <a:srgbClr val="000000"/>
                </a:solidFill>
              </a:rPr>
              <a:t>Grayling</a:t>
            </a:r>
            <a:endParaRPr sz="1800">
              <a:solidFill>
                <a:srgbClr val="000000"/>
              </a:solidFill>
            </a:endParaRPr>
          </a:p>
          <a:p>
            <a:pPr marL="914400" lvl="1" indent="-334327" algn="l" rtl="0">
              <a:spcBef>
                <a:spcPts val="0"/>
              </a:spcBef>
              <a:spcAft>
                <a:spcPts val="0"/>
              </a:spcAft>
              <a:buClr>
                <a:srgbClr val="000000"/>
              </a:buClr>
              <a:buSzPct val="100000"/>
              <a:buFont typeface="Gill Sans"/>
              <a:buChar char="○"/>
            </a:pPr>
            <a:r>
              <a:rPr lang="en" sz="1800">
                <a:solidFill>
                  <a:srgbClr val="000000"/>
                </a:solidFill>
              </a:rPr>
              <a:t>Whitefish</a:t>
            </a:r>
            <a:endParaRPr sz="1800">
              <a:solidFill>
                <a:srgbClr val="000000"/>
              </a:solidFill>
            </a:endParaRPr>
          </a:p>
          <a:p>
            <a:pPr marL="914400" lvl="1" indent="-334327" algn="l" rtl="0">
              <a:spcBef>
                <a:spcPts val="0"/>
              </a:spcBef>
              <a:spcAft>
                <a:spcPts val="0"/>
              </a:spcAft>
              <a:buClr>
                <a:srgbClr val="000000"/>
              </a:buClr>
              <a:buSzPct val="100000"/>
              <a:buFont typeface="Gill Sans"/>
              <a:buChar char="○"/>
            </a:pPr>
            <a:r>
              <a:rPr lang="en" sz="1800">
                <a:solidFill>
                  <a:srgbClr val="000000"/>
                </a:solidFill>
              </a:rPr>
              <a:t>Lenok</a:t>
            </a:r>
            <a:endParaRPr sz="1800">
              <a:solidFill>
                <a:srgbClr val="000000"/>
              </a:solidFill>
            </a:endParaRPr>
          </a:p>
          <a:p>
            <a:pPr marL="914400" lvl="1" indent="-357822" algn="l" rtl="0">
              <a:spcBef>
                <a:spcPts val="0"/>
              </a:spcBef>
              <a:spcAft>
                <a:spcPts val="0"/>
              </a:spcAft>
              <a:buClr>
                <a:srgbClr val="000000"/>
              </a:buClr>
              <a:buSzPct val="122222"/>
              <a:buFont typeface="Gill Sans"/>
              <a:buChar char="○"/>
            </a:pPr>
            <a:r>
              <a:rPr lang="en" sz="1800">
                <a:solidFill>
                  <a:srgbClr val="000000"/>
                </a:solidFill>
              </a:rPr>
              <a:t>Taimen</a:t>
            </a:r>
            <a:r>
              <a:rPr lang="en" sz="2200">
                <a:solidFill>
                  <a:srgbClr val="000000"/>
                </a:solidFill>
              </a:rPr>
              <a:t> </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Just within trout, salmon and char, there are as many as 120 recognized species.</a:t>
            </a:r>
            <a:endParaRPr sz="2200">
              <a:solidFill>
                <a:srgbClr val="000000"/>
              </a:solidFill>
            </a:endParaRPr>
          </a:p>
        </p:txBody>
      </p:sp>
      <p:sp>
        <p:nvSpPr>
          <p:cNvPr id="407" name="Google Shape;407;p46"/>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408" name="Google Shape;408;p46"/>
          <p:cNvSpPr txBox="1"/>
          <p:nvPr/>
        </p:nvSpPr>
        <p:spPr>
          <a:xfrm>
            <a:off x="6242500" y="36039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2024 Justin Carfagnini, Trout Unlimited</a:t>
            </a:r>
            <a:endParaRPr sz="800">
              <a:latin typeface="Gill Sans"/>
              <a:ea typeface="Gill Sans"/>
              <a:cs typeface="Gill Sans"/>
              <a:sym typeface="Gill Sans"/>
            </a:endParaRPr>
          </a:p>
        </p:txBody>
      </p:sp>
      <p:pic>
        <p:nvPicPr>
          <p:cNvPr id="409" name="Google Shape;409;p46"/>
          <p:cNvPicPr preferRelativeResize="0"/>
          <p:nvPr/>
        </p:nvPicPr>
        <p:blipFill>
          <a:blip r:embed="rId3">
            <a:alphaModFix/>
          </a:blip>
          <a:stretch>
            <a:fillRect/>
          </a:stretch>
        </p:blipFill>
        <p:spPr>
          <a:xfrm>
            <a:off x="4980075" y="1637500"/>
            <a:ext cx="3944925" cy="2015646"/>
          </a:xfrm>
          <a:prstGeom prst="rect">
            <a:avLst/>
          </a:prstGeom>
          <a:noFill/>
          <a:ln>
            <a:noFill/>
          </a:ln>
        </p:spPr>
      </p:pic>
      <p:sp>
        <p:nvSpPr>
          <p:cNvPr id="2" name="Google Shape;396;p45">
            <a:extLst>
              <a:ext uri="{FF2B5EF4-FFF2-40B4-BE49-F238E27FC236}">
                <a16:creationId xmlns:a16="http://schemas.microsoft.com/office/drawing/2014/main" id="{748221B7-0570-E690-B9BB-D932AE5D2D8D}"/>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Salmonid life cycle</a:t>
            </a:r>
            <a:endParaRPr/>
          </a:p>
        </p:txBody>
      </p:sp>
      <p:sp>
        <p:nvSpPr>
          <p:cNvPr id="415" name="Google Shape;415;p47"/>
          <p:cNvSpPr txBox="1">
            <a:spLocks noGrp="1"/>
          </p:cNvSpPr>
          <p:nvPr>
            <p:ph type="body" idx="1"/>
          </p:nvPr>
        </p:nvSpPr>
        <p:spPr>
          <a:xfrm>
            <a:off x="272775" y="1047750"/>
            <a:ext cx="5068800" cy="3682800"/>
          </a:xfrm>
          <a:prstGeom prst="rect">
            <a:avLst/>
          </a:prstGeom>
          <a:noFill/>
          <a:ln>
            <a:noFill/>
          </a:ln>
        </p:spPr>
        <p:txBody>
          <a:bodyPr spcFirstLastPara="1" wrap="square" lIns="91425" tIns="45700" rIns="91425" bIns="45700" anchor="t" anchorCtr="0">
            <a:normAutofit fontScale="92500" lnSpcReduction="20000"/>
          </a:bodyPr>
          <a:lstStyle/>
          <a:p>
            <a:pPr marL="457200" lvl="0" indent="-357822" algn="l" rtl="0">
              <a:spcBef>
                <a:spcPts val="0"/>
              </a:spcBef>
              <a:spcAft>
                <a:spcPts val="0"/>
              </a:spcAft>
              <a:buClr>
                <a:srgbClr val="000000"/>
              </a:buClr>
              <a:buSzPct val="100000"/>
              <a:buFont typeface="Gill Sans"/>
              <a:buChar char="●"/>
            </a:pPr>
            <a:r>
              <a:rPr lang="en" sz="2200">
                <a:solidFill>
                  <a:srgbClr val="000000"/>
                </a:solidFill>
              </a:rPr>
              <a:t>Salmonids breed in freshwater streams, usually in gravel beds in flowing water.</a:t>
            </a:r>
            <a:endParaRPr sz="2200">
              <a:solidFill>
                <a:srgbClr val="000000"/>
              </a:solidFill>
            </a:endParaRPr>
          </a:p>
          <a:p>
            <a:pPr marL="457200" lvl="0" indent="-357822" algn="l" rtl="0">
              <a:spcBef>
                <a:spcPts val="1000"/>
              </a:spcBef>
              <a:spcAft>
                <a:spcPts val="0"/>
              </a:spcAft>
              <a:buClr>
                <a:srgbClr val="000000"/>
              </a:buClr>
              <a:buSzPct val="100000"/>
              <a:buFont typeface="Calibri"/>
              <a:buChar char="●"/>
            </a:pPr>
            <a:r>
              <a:rPr lang="en" sz="2200">
                <a:solidFill>
                  <a:srgbClr val="000000"/>
                </a:solidFill>
              </a:rPr>
              <a:t>With her tail, the female removes sediment and digs a shallow nest in the gravel called a </a:t>
            </a:r>
            <a:r>
              <a:rPr lang="en" sz="2200" b="1">
                <a:solidFill>
                  <a:srgbClr val="000000"/>
                </a:solidFill>
              </a:rPr>
              <a:t>redd</a:t>
            </a:r>
            <a:r>
              <a:rPr lang="en" sz="2200">
                <a:solidFill>
                  <a:srgbClr val="000000"/>
                </a:solidFill>
              </a:rPr>
              <a:t>.  </a:t>
            </a:r>
            <a:endParaRPr sz="2200">
              <a:solidFill>
                <a:srgbClr val="000000"/>
              </a:solidFill>
            </a:endParaRPr>
          </a:p>
          <a:p>
            <a:pPr marL="457200" lvl="0" indent="-357822" algn="l" rtl="0">
              <a:spcBef>
                <a:spcPts val="1000"/>
              </a:spcBef>
              <a:spcAft>
                <a:spcPts val="1000"/>
              </a:spcAft>
              <a:buClr>
                <a:srgbClr val="000000"/>
              </a:buClr>
              <a:buSzPct val="100000"/>
              <a:buFont typeface="Calibri"/>
              <a:buChar char="●"/>
            </a:pPr>
            <a:r>
              <a:rPr lang="en" sz="2200">
                <a:solidFill>
                  <a:srgbClr val="000000"/>
                </a:solidFill>
              </a:rPr>
              <a:t>When ready, she lays her eggs in the redd and then a male fertilizes the eggs by spreading </a:t>
            </a:r>
            <a:r>
              <a:rPr lang="en" sz="2200" b="1">
                <a:solidFill>
                  <a:srgbClr val="000000"/>
                </a:solidFill>
              </a:rPr>
              <a:t>milt</a:t>
            </a:r>
            <a:r>
              <a:rPr lang="en" sz="2200">
                <a:solidFill>
                  <a:srgbClr val="000000"/>
                </a:solidFill>
              </a:rPr>
              <a:t> containing his sperm over the eggs.  The female then covers the eggs with a layer of gravel and will sometimes guard the redd to prevent the eggs from being eaten by predators.</a:t>
            </a:r>
            <a:endParaRPr sz="2200" b="1">
              <a:solidFill>
                <a:srgbClr val="000000"/>
              </a:solidFill>
            </a:endParaRPr>
          </a:p>
        </p:txBody>
      </p:sp>
      <p:sp>
        <p:nvSpPr>
          <p:cNvPr id="417" name="Google Shape;417;p4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418" name="Google Shape;418;p47"/>
          <p:cNvSpPr txBox="1"/>
          <p:nvPr/>
        </p:nvSpPr>
        <p:spPr>
          <a:xfrm>
            <a:off x="6242500" y="38325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pic>
        <p:nvPicPr>
          <p:cNvPr id="419" name="Google Shape;419;p47"/>
          <p:cNvPicPr preferRelativeResize="0"/>
          <p:nvPr/>
        </p:nvPicPr>
        <p:blipFill>
          <a:blip r:embed="rId3">
            <a:alphaModFix/>
          </a:blip>
          <a:stretch>
            <a:fillRect/>
          </a:stretch>
        </p:blipFill>
        <p:spPr>
          <a:xfrm>
            <a:off x="5493975" y="1276350"/>
            <a:ext cx="3178755" cy="2556174"/>
          </a:xfrm>
          <a:prstGeom prst="rect">
            <a:avLst/>
          </a:prstGeom>
          <a:noFill/>
          <a:ln>
            <a:noFill/>
          </a:ln>
        </p:spPr>
      </p:pic>
      <p:sp>
        <p:nvSpPr>
          <p:cNvPr id="2" name="Google Shape;396;p45">
            <a:extLst>
              <a:ext uri="{FF2B5EF4-FFF2-40B4-BE49-F238E27FC236}">
                <a16:creationId xmlns:a16="http://schemas.microsoft.com/office/drawing/2014/main" id="{C2D0AE86-9479-0AA6-9EDB-E61781F45FF4}"/>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Salmonid life cycle (continued)</a:t>
            </a:r>
            <a:endParaRPr/>
          </a:p>
        </p:txBody>
      </p:sp>
      <p:sp>
        <p:nvSpPr>
          <p:cNvPr id="425" name="Google Shape;425;p48"/>
          <p:cNvSpPr txBox="1">
            <a:spLocks noGrp="1"/>
          </p:cNvSpPr>
          <p:nvPr>
            <p:ph type="body" idx="1"/>
          </p:nvPr>
        </p:nvSpPr>
        <p:spPr>
          <a:xfrm>
            <a:off x="272775" y="1047750"/>
            <a:ext cx="5068800" cy="3682800"/>
          </a:xfrm>
          <a:prstGeom prst="rect">
            <a:avLst/>
          </a:prstGeom>
          <a:noFill/>
          <a:ln>
            <a:noFill/>
          </a:ln>
        </p:spPr>
        <p:txBody>
          <a:bodyPr spcFirstLastPara="1" wrap="square" lIns="91425" tIns="45700" rIns="91425" bIns="45700" anchor="t" anchorCtr="0">
            <a:normAutofit lnSpcReduction="10000"/>
          </a:bodyPr>
          <a:lstStyle/>
          <a:p>
            <a:pPr marL="457200" lvl="0" indent="-368300" algn="l" rtl="0">
              <a:spcBef>
                <a:spcPts val="0"/>
              </a:spcBef>
              <a:spcAft>
                <a:spcPts val="0"/>
              </a:spcAft>
              <a:buClr>
                <a:srgbClr val="000000"/>
              </a:buClr>
              <a:buSzPts val="2200"/>
              <a:buFont typeface="Gill Sans"/>
              <a:buChar char="●"/>
            </a:pPr>
            <a:r>
              <a:rPr lang="en" sz="2200">
                <a:solidFill>
                  <a:srgbClr val="000000"/>
                </a:solidFill>
              </a:rPr>
              <a:t>Depending on the species and the location, trout spawn at different times of year.  Generally:</a:t>
            </a:r>
            <a:endParaRPr sz="2200">
              <a:solidFill>
                <a:srgbClr val="000000"/>
              </a:solidFill>
            </a:endParaRPr>
          </a:p>
          <a:p>
            <a:pPr marL="914400" lvl="1" indent="-368300" algn="l" rtl="0">
              <a:spcBef>
                <a:spcPts val="1000"/>
              </a:spcBef>
              <a:spcAft>
                <a:spcPts val="0"/>
              </a:spcAft>
              <a:buClr>
                <a:srgbClr val="000000"/>
              </a:buClr>
              <a:buSzPts val="2200"/>
              <a:buFont typeface="Gill Sans"/>
              <a:buChar char="○"/>
            </a:pPr>
            <a:r>
              <a:rPr lang="en" sz="2200">
                <a:solidFill>
                  <a:srgbClr val="000000"/>
                </a:solidFill>
              </a:rPr>
              <a:t>brook and brown trout spawn in the fall.</a:t>
            </a:r>
            <a:endParaRPr sz="2200">
              <a:solidFill>
                <a:srgbClr val="000000"/>
              </a:solidFill>
            </a:endParaRPr>
          </a:p>
          <a:p>
            <a:pPr marL="914400" lvl="1" indent="-368300" algn="l" rtl="0">
              <a:spcBef>
                <a:spcPts val="1000"/>
              </a:spcBef>
              <a:spcAft>
                <a:spcPts val="0"/>
              </a:spcAft>
              <a:buClr>
                <a:srgbClr val="000000"/>
              </a:buClr>
              <a:buSzPts val="2200"/>
              <a:buFont typeface="Gill Sans"/>
              <a:buChar char="○"/>
            </a:pPr>
            <a:r>
              <a:rPr lang="en" sz="2200">
                <a:solidFill>
                  <a:srgbClr val="000000"/>
                </a:solidFill>
              </a:rPr>
              <a:t>rainbow and cutthroat trout spawn in the spring.</a:t>
            </a:r>
            <a:endParaRPr sz="2200">
              <a:solidFill>
                <a:srgbClr val="000000"/>
              </a:solidFill>
            </a:endParaRPr>
          </a:p>
          <a:p>
            <a:pPr marL="914400" lvl="1" indent="-368300" algn="l" rtl="0">
              <a:spcBef>
                <a:spcPts val="1000"/>
              </a:spcBef>
              <a:spcAft>
                <a:spcPts val="1000"/>
              </a:spcAft>
              <a:buClr>
                <a:srgbClr val="000000"/>
              </a:buClr>
              <a:buSzPts val="2200"/>
              <a:buFont typeface="Gill Sans"/>
              <a:buChar char="○"/>
            </a:pPr>
            <a:r>
              <a:rPr lang="en" sz="2200">
                <a:solidFill>
                  <a:srgbClr val="000000"/>
                </a:solidFill>
              </a:rPr>
              <a:t>salmon can spawn at all times of the year depending on the latitude and local climatic conditions.</a:t>
            </a:r>
            <a:endParaRPr sz="2200">
              <a:solidFill>
                <a:srgbClr val="000000"/>
              </a:solidFill>
            </a:endParaRPr>
          </a:p>
        </p:txBody>
      </p:sp>
      <p:sp>
        <p:nvSpPr>
          <p:cNvPr id="427" name="Google Shape;427;p4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428" name="Google Shape;428;p48"/>
          <p:cNvSpPr txBox="1"/>
          <p:nvPr/>
        </p:nvSpPr>
        <p:spPr>
          <a:xfrm>
            <a:off x="6242500" y="38325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pic>
        <p:nvPicPr>
          <p:cNvPr id="429" name="Google Shape;429;p48"/>
          <p:cNvPicPr preferRelativeResize="0"/>
          <p:nvPr/>
        </p:nvPicPr>
        <p:blipFill>
          <a:blip r:embed="rId3">
            <a:alphaModFix/>
          </a:blip>
          <a:stretch>
            <a:fillRect/>
          </a:stretch>
        </p:blipFill>
        <p:spPr>
          <a:xfrm>
            <a:off x="5417775" y="1809750"/>
            <a:ext cx="3497623" cy="2013167"/>
          </a:xfrm>
          <a:prstGeom prst="rect">
            <a:avLst/>
          </a:prstGeom>
          <a:noFill/>
          <a:ln>
            <a:noFill/>
          </a:ln>
        </p:spPr>
      </p:pic>
      <p:sp>
        <p:nvSpPr>
          <p:cNvPr id="2" name="Google Shape;396;p45">
            <a:extLst>
              <a:ext uri="{FF2B5EF4-FFF2-40B4-BE49-F238E27FC236}">
                <a16:creationId xmlns:a16="http://schemas.microsoft.com/office/drawing/2014/main" id="{DABA955E-05A1-F8E0-B9F8-9FA781C1FFE7}"/>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9"/>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Salmonid life cycle (continued)</a:t>
            </a:r>
            <a:endParaRPr/>
          </a:p>
        </p:txBody>
      </p:sp>
      <p:sp>
        <p:nvSpPr>
          <p:cNvPr id="435" name="Google Shape;435;p49"/>
          <p:cNvSpPr txBox="1">
            <a:spLocks noGrp="1"/>
          </p:cNvSpPr>
          <p:nvPr>
            <p:ph type="body" idx="1"/>
          </p:nvPr>
        </p:nvSpPr>
        <p:spPr>
          <a:xfrm>
            <a:off x="272775" y="1047750"/>
            <a:ext cx="5068800" cy="3682800"/>
          </a:xfrm>
          <a:prstGeom prst="rect">
            <a:avLst/>
          </a:prstGeom>
          <a:noFill/>
          <a:ln>
            <a:noFill/>
          </a:ln>
        </p:spPr>
        <p:txBody>
          <a:bodyPr spcFirstLastPara="1" wrap="square" lIns="91425" tIns="45700" rIns="91425" bIns="45700" anchor="t" anchorCtr="0">
            <a:normAutofit lnSpcReduction="10000"/>
          </a:bodyPr>
          <a:lstStyle/>
          <a:p>
            <a:pPr marL="457200" lvl="0" indent="-368300" algn="l" rtl="0">
              <a:spcBef>
                <a:spcPts val="0"/>
              </a:spcBef>
              <a:spcAft>
                <a:spcPts val="0"/>
              </a:spcAft>
              <a:buClr>
                <a:srgbClr val="000000"/>
              </a:buClr>
              <a:buSzPts val="2200"/>
              <a:buFont typeface="Gill Sans"/>
              <a:buChar char="●"/>
            </a:pPr>
            <a:r>
              <a:rPr lang="en" sz="2200">
                <a:solidFill>
                  <a:srgbClr val="000000"/>
                </a:solidFill>
              </a:rPr>
              <a:t>Depending on the species, water temperature and other factors, eggs hatch between 4 and 20 weeks later.  </a:t>
            </a:r>
            <a:endParaRPr sz="2200">
              <a:solidFill>
                <a:srgbClr val="000000"/>
              </a:solidFill>
            </a:endParaRPr>
          </a:p>
          <a:p>
            <a:pPr marL="457200" lvl="0" indent="-368300" algn="l" rtl="0">
              <a:spcBef>
                <a:spcPts val="1000"/>
              </a:spcBef>
              <a:spcAft>
                <a:spcPts val="0"/>
              </a:spcAft>
              <a:buClr>
                <a:srgbClr val="000000"/>
              </a:buClr>
              <a:buSzPts val="2200"/>
              <a:buFont typeface="Calibri"/>
              <a:buChar char="●"/>
            </a:pPr>
            <a:r>
              <a:rPr lang="en" sz="2200">
                <a:solidFill>
                  <a:srgbClr val="000000"/>
                </a:solidFill>
              </a:rPr>
              <a:t>The fish are then in the </a:t>
            </a:r>
            <a:r>
              <a:rPr lang="en" sz="2200" b="1">
                <a:solidFill>
                  <a:srgbClr val="000000"/>
                </a:solidFill>
              </a:rPr>
              <a:t>alevin</a:t>
            </a:r>
            <a:r>
              <a:rPr lang="en" sz="2200">
                <a:solidFill>
                  <a:srgbClr val="000000"/>
                </a:solidFill>
              </a:rPr>
              <a:t> stage and still have a yolk attached to their bodies for up to five weeks providing nutrients for rapid growth.  </a:t>
            </a:r>
            <a:endParaRPr sz="2200">
              <a:solidFill>
                <a:srgbClr val="000000"/>
              </a:solidFill>
            </a:endParaRPr>
          </a:p>
          <a:p>
            <a:pPr marL="457200" lvl="0" indent="-368300" algn="l" rtl="0">
              <a:spcBef>
                <a:spcPts val="1000"/>
              </a:spcBef>
              <a:spcAft>
                <a:spcPts val="1000"/>
              </a:spcAft>
              <a:buClr>
                <a:srgbClr val="000000"/>
              </a:buClr>
              <a:buSzPts val="2200"/>
              <a:buFont typeface="Calibri"/>
              <a:buChar char="●"/>
            </a:pPr>
            <a:r>
              <a:rPr lang="en" sz="2200">
                <a:solidFill>
                  <a:srgbClr val="000000"/>
                </a:solidFill>
              </a:rPr>
              <a:t>After the yolk is absorbed, the fish are called </a:t>
            </a:r>
            <a:r>
              <a:rPr lang="en" sz="2200" b="1">
                <a:solidFill>
                  <a:srgbClr val="000000"/>
                </a:solidFill>
              </a:rPr>
              <a:t>fry</a:t>
            </a:r>
            <a:r>
              <a:rPr lang="en" sz="2200">
                <a:solidFill>
                  <a:srgbClr val="000000"/>
                </a:solidFill>
              </a:rPr>
              <a:t> and live in the river eating small pieces of detritus and insects.</a:t>
            </a:r>
            <a:r>
              <a:rPr lang="en" sz="2200">
                <a:solidFill>
                  <a:srgbClr val="000000"/>
                </a:solidFill>
                <a:latin typeface="Calibri"/>
                <a:ea typeface="Calibri"/>
                <a:cs typeface="Calibri"/>
                <a:sym typeface="Calibri"/>
              </a:rPr>
              <a:t>  </a:t>
            </a:r>
            <a:endParaRPr sz="2200">
              <a:solidFill>
                <a:srgbClr val="000000"/>
              </a:solidFill>
            </a:endParaRPr>
          </a:p>
        </p:txBody>
      </p:sp>
      <p:sp>
        <p:nvSpPr>
          <p:cNvPr id="437" name="Google Shape;437;p49"/>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438" name="Google Shape;438;p49"/>
          <p:cNvSpPr txBox="1"/>
          <p:nvPr/>
        </p:nvSpPr>
        <p:spPr>
          <a:xfrm>
            <a:off x="6242500" y="38325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pic>
        <p:nvPicPr>
          <p:cNvPr id="439" name="Google Shape;439;p49"/>
          <p:cNvPicPr preferRelativeResize="0"/>
          <p:nvPr/>
        </p:nvPicPr>
        <p:blipFill>
          <a:blip r:embed="rId3">
            <a:alphaModFix/>
          </a:blip>
          <a:stretch>
            <a:fillRect/>
          </a:stretch>
        </p:blipFill>
        <p:spPr>
          <a:xfrm>
            <a:off x="5417775" y="1809750"/>
            <a:ext cx="3497625" cy="2037017"/>
          </a:xfrm>
          <a:prstGeom prst="rect">
            <a:avLst/>
          </a:prstGeom>
          <a:noFill/>
          <a:ln>
            <a:noFill/>
          </a:ln>
        </p:spPr>
      </p:pic>
      <p:sp>
        <p:nvSpPr>
          <p:cNvPr id="2" name="Google Shape;396;p45">
            <a:extLst>
              <a:ext uri="{FF2B5EF4-FFF2-40B4-BE49-F238E27FC236}">
                <a16:creationId xmlns:a16="http://schemas.microsoft.com/office/drawing/2014/main" id="{BF074049-B9FE-4047-6F87-2462FA70A82B}"/>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0"/>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Salmonid life cycle (continued)</a:t>
            </a:r>
            <a:endParaRPr/>
          </a:p>
        </p:txBody>
      </p:sp>
      <p:sp>
        <p:nvSpPr>
          <p:cNvPr id="445" name="Google Shape;445;p50"/>
          <p:cNvSpPr txBox="1">
            <a:spLocks noGrp="1"/>
          </p:cNvSpPr>
          <p:nvPr>
            <p:ph type="body" idx="1"/>
          </p:nvPr>
        </p:nvSpPr>
        <p:spPr>
          <a:xfrm>
            <a:off x="272775" y="1047750"/>
            <a:ext cx="5068800" cy="3682800"/>
          </a:xfrm>
          <a:prstGeom prst="rect">
            <a:avLst/>
          </a:prstGeom>
          <a:noFill/>
          <a:ln>
            <a:noFill/>
          </a:ln>
        </p:spPr>
        <p:txBody>
          <a:bodyPr spcFirstLastPara="1" wrap="square" lIns="91425" tIns="45700" rIns="91425" bIns="45700" anchor="t" anchorCtr="0">
            <a:normAutofit fontScale="92500" lnSpcReduction="10000"/>
          </a:bodyPr>
          <a:lstStyle/>
          <a:p>
            <a:pPr marL="457200" lvl="0" indent="-357822" algn="l" rtl="0">
              <a:spcBef>
                <a:spcPts val="0"/>
              </a:spcBef>
              <a:spcAft>
                <a:spcPts val="0"/>
              </a:spcAft>
              <a:buClr>
                <a:srgbClr val="000000"/>
              </a:buClr>
              <a:buSzPct val="100000"/>
              <a:buFont typeface="Gill Sans"/>
              <a:buChar char="●"/>
            </a:pPr>
            <a:r>
              <a:rPr lang="en" sz="2200">
                <a:solidFill>
                  <a:srgbClr val="000000"/>
                </a:solidFill>
              </a:rPr>
              <a:t>As they get larger, trout and salmon consume larger aquatic insects, terrestrial insects like grasshoppers or ants that fall in the river, small fish (including other trout), frogs and crayfish.  </a:t>
            </a:r>
            <a:endParaRPr sz="2200">
              <a:solidFill>
                <a:srgbClr val="000000"/>
              </a:solidFill>
            </a:endParaRPr>
          </a:p>
          <a:p>
            <a:pPr marL="457200" lvl="0" indent="-357822" algn="l" rtl="0">
              <a:spcBef>
                <a:spcPts val="1000"/>
              </a:spcBef>
              <a:spcAft>
                <a:spcPts val="1000"/>
              </a:spcAft>
              <a:buClr>
                <a:srgbClr val="000000"/>
              </a:buClr>
              <a:buSzPct val="100000"/>
              <a:buFont typeface="Gill Sans"/>
              <a:buChar char="●"/>
            </a:pPr>
            <a:r>
              <a:rPr lang="en" sz="2200">
                <a:solidFill>
                  <a:srgbClr val="000000"/>
                </a:solidFill>
              </a:rPr>
              <a:t>Salmonids continue to grow throughout their lifespan which depends on the species and the local conditions, but can range from three years for brook trout in small streams to over 60 years for a lake trout in a large lake. </a:t>
            </a:r>
            <a:endParaRPr sz="2200">
              <a:solidFill>
                <a:srgbClr val="000000"/>
              </a:solidFill>
            </a:endParaRPr>
          </a:p>
        </p:txBody>
      </p:sp>
      <p:sp>
        <p:nvSpPr>
          <p:cNvPr id="447" name="Google Shape;447;p50"/>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448" name="Google Shape;448;p50"/>
          <p:cNvSpPr txBox="1"/>
          <p:nvPr/>
        </p:nvSpPr>
        <p:spPr>
          <a:xfrm>
            <a:off x="6242500" y="41373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2024 Justin Carfagnini, Trout Unlimited</a:t>
            </a:r>
            <a:endParaRPr sz="800">
              <a:latin typeface="Gill Sans"/>
              <a:ea typeface="Gill Sans"/>
              <a:cs typeface="Gill Sans"/>
              <a:sym typeface="Gill Sans"/>
            </a:endParaRPr>
          </a:p>
        </p:txBody>
      </p:sp>
      <p:pic>
        <p:nvPicPr>
          <p:cNvPr id="449" name="Google Shape;449;p50"/>
          <p:cNvPicPr preferRelativeResize="0"/>
          <p:nvPr/>
        </p:nvPicPr>
        <p:blipFill>
          <a:blip r:embed="rId3">
            <a:alphaModFix/>
          </a:blip>
          <a:stretch>
            <a:fillRect/>
          </a:stretch>
        </p:blipFill>
        <p:spPr>
          <a:xfrm>
            <a:off x="5570175" y="1123950"/>
            <a:ext cx="2793857" cy="3013374"/>
          </a:xfrm>
          <a:prstGeom prst="rect">
            <a:avLst/>
          </a:prstGeom>
          <a:noFill/>
          <a:ln>
            <a:noFill/>
          </a:ln>
        </p:spPr>
      </p:pic>
      <p:sp>
        <p:nvSpPr>
          <p:cNvPr id="2" name="Google Shape;396;p45">
            <a:extLst>
              <a:ext uri="{FF2B5EF4-FFF2-40B4-BE49-F238E27FC236}">
                <a16:creationId xmlns:a16="http://schemas.microsoft.com/office/drawing/2014/main" id="{71CEF4BC-C8E3-1468-DF8C-B43F6A0B44A6}"/>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_TU">
  <a:themeElements>
    <a:clrScheme name="TROUT unlimited">
      <a:dk1>
        <a:srgbClr val="3FAF49"/>
      </a:dk1>
      <a:lt1>
        <a:srgbClr val="FFFFFF"/>
      </a:lt1>
      <a:dk2>
        <a:srgbClr val="003D78"/>
      </a:dk2>
      <a:lt2>
        <a:srgbClr val="FFFFFF"/>
      </a:lt2>
      <a:accent1>
        <a:srgbClr val="3FAF49"/>
      </a:accent1>
      <a:accent2>
        <a:srgbClr val="003D78"/>
      </a:accent2>
      <a:accent3>
        <a:srgbClr val="A6A6A6"/>
      </a:accent3>
      <a:accent4>
        <a:srgbClr val="D8D8D8"/>
      </a:accent4>
      <a:accent5>
        <a:srgbClr val="A2DB6C"/>
      </a:accent5>
      <a:accent6>
        <a:srgbClr val="5DBAFF"/>
      </a:accent6>
      <a:hlink>
        <a:srgbClr val="003D78"/>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1024</Words>
  <Application>Microsoft Office PowerPoint</Application>
  <PresentationFormat>On-screen Show (16:9)</PresentationFormat>
  <Paragraphs>100</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Gill Sans</vt:lpstr>
      <vt:lpstr>Calibri</vt:lpstr>
      <vt:lpstr>Simple Light</vt:lpstr>
      <vt:lpstr>Theme2_TU</vt:lpstr>
      <vt:lpstr>PowerPoint Presentation</vt:lpstr>
      <vt:lpstr>Species</vt:lpstr>
      <vt:lpstr>Species (continued)</vt:lpstr>
      <vt:lpstr>Species (continued)</vt:lpstr>
      <vt:lpstr>Salmonids</vt:lpstr>
      <vt:lpstr>Salmonid life cycle</vt:lpstr>
      <vt:lpstr>Salmonid life cycle (continued)</vt:lpstr>
      <vt:lpstr>Salmonid life cycle (continued)</vt:lpstr>
      <vt:lpstr>Salmonid life cycle (continued)</vt:lpstr>
      <vt:lpstr>Salmonid migration</vt:lpstr>
      <vt:lpstr>Salmonid migration (continued)</vt:lpstr>
      <vt:lpstr>Endangered species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Cecily Nordstrom</cp:lastModifiedBy>
  <cp:revision>1</cp:revision>
  <dcterms:modified xsi:type="dcterms:W3CDTF">2025-04-04T20:07:20Z</dcterms:modified>
</cp:coreProperties>
</file>